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4"/>
  </p:sldMasterIdLst>
  <p:notesMasterIdLst>
    <p:notesMasterId r:id="rId51"/>
  </p:notesMasterIdLst>
  <p:sldIdLst>
    <p:sldId id="256" r:id="rId5"/>
    <p:sldId id="366" r:id="rId6"/>
    <p:sldId id="414" r:id="rId7"/>
    <p:sldId id="298" r:id="rId8"/>
    <p:sldId id="365" r:id="rId9"/>
    <p:sldId id="359" r:id="rId10"/>
    <p:sldId id="375" r:id="rId11"/>
    <p:sldId id="357" r:id="rId12"/>
    <p:sldId id="317" r:id="rId13"/>
    <p:sldId id="402" r:id="rId14"/>
    <p:sldId id="390" r:id="rId15"/>
    <p:sldId id="368" r:id="rId16"/>
    <p:sldId id="389" r:id="rId17"/>
    <p:sldId id="370" r:id="rId18"/>
    <p:sldId id="382" r:id="rId19"/>
    <p:sldId id="371" r:id="rId20"/>
    <p:sldId id="387" r:id="rId21"/>
    <p:sldId id="388" r:id="rId22"/>
    <p:sldId id="380" r:id="rId23"/>
    <p:sldId id="383" r:id="rId24"/>
    <p:sldId id="374" r:id="rId25"/>
    <p:sldId id="407" r:id="rId26"/>
    <p:sldId id="385" r:id="rId27"/>
    <p:sldId id="372" r:id="rId28"/>
    <p:sldId id="381" r:id="rId29"/>
    <p:sldId id="373" r:id="rId30"/>
    <p:sldId id="386" r:id="rId31"/>
    <p:sldId id="391" r:id="rId32"/>
    <p:sldId id="392" r:id="rId33"/>
    <p:sldId id="415" r:id="rId34"/>
    <p:sldId id="412" r:id="rId35"/>
    <p:sldId id="411" r:id="rId36"/>
    <p:sldId id="410" r:id="rId37"/>
    <p:sldId id="409" r:id="rId38"/>
    <p:sldId id="401" r:id="rId39"/>
    <p:sldId id="400" r:id="rId40"/>
    <p:sldId id="399" r:id="rId41"/>
    <p:sldId id="398" r:id="rId42"/>
    <p:sldId id="397" r:id="rId43"/>
    <p:sldId id="396" r:id="rId44"/>
    <p:sldId id="408" r:id="rId45"/>
    <p:sldId id="413" r:id="rId46"/>
    <p:sldId id="394" r:id="rId47"/>
    <p:sldId id="393" r:id="rId48"/>
    <p:sldId id="395" r:id="rId49"/>
    <p:sldId id="259" r:id="rId50"/>
  </p:sldIdLst>
  <p:sldSz cx="9144000" cy="5143500" type="screen16x9"/>
  <p:notesSz cx="7019925" cy="93059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172CC7-4AD8-3B35-A6A3-50F39BB5385D}" name="Philip Barragan" initials="PB" userId="5066c2651f72ded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hilip Barragan" initials="PB" lastIdx="4" clrIdx="0">
    <p:extLst>
      <p:ext uri="{19B8F6BF-5375-455C-9EA6-DF929625EA0E}">
        <p15:presenceInfo xmlns:p15="http://schemas.microsoft.com/office/powerpoint/2012/main" userId="S::pbarragan@dhs.lacounty.gov::94aa5444-cc7b-46b7-a404-41492fa71cae" providerId="AD"/>
      </p:ext>
    </p:extLst>
  </p:cmAuthor>
  <p:cmAuthor id="2" name="Francia Nava" initials="FN" lastIdx="3" clrIdx="1">
    <p:extLst>
      <p:ext uri="{19B8F6BF-5375-455C-9EA6-DF929625EA0E}">
        <p15:presenceInfo xmlns:p15="http://schemas.microsoft.com/office/powerpoint/2012/main" userId="S::fnava@dhs.lacounty.gov::5f527d3f-3152-494c-88b2-1f8d89e283a4" providerId="AD"/>
      </p:ext>
    </p:extLst>
  </p:cmAuthor>
  <p:cmAuthor id="3" name="Anna Gorman" initials="AG" lastIdx="4" clrIdx="2">
    <p:extLst>
      <p:ext uri="{19B8F6BF-5375-455C-9EA6-DF929625EA0E}">
        <p15:presenceInfo xmlns:p15="http://schemas.microsoft.com/office/powerpoint/2012/main" userId="S::AGorman@dhs.lacounty.gov::e004a6e3-1dbd-4395-aac9-ee2916b026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1D9879-C470-45D8-B265-80D438A3C238}" v="6" dt="2023-10-26T17:05:35.608"/>
    <p1510:client id="{95F1257B-8153-42A4-9651-F7A42D19A001}" v="3" dt="2023-10-25T18:31:28.372"/>
  </p1510:revLst>
</p1510:revInfo>
</file>

<file path=ppt/tableStyles.xml><?xml version="1.0" encoding="utf-8"?>
<a:tblStyleLst xmlns:a="http://schemas.openxmlformats.org/drawingml/2006/main" def="{ABED8F2C-CC5C-44F6-9344-F058872C11D8}">
  <a:tblStyle styleId="{ABED8F2C-CC5C-44F6-9344-F058872C11D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9" d="100"/>
          <a:sy n="169" d="100"/>
        </p:scale>
        <p:origin x="96" y="3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hida Tan" userId="S::stan4@dhs.lacounty.gov::c3078818-daf3-479b-9d2e-25f846cd6acc" providerId="AD" clId="Web-{A038DBFD-D876-4401-A9D5-21902A029D03}"/>
    <pc:docChg chg="modSld">
      <pc:chgData name="Sothida Tan" userId="S::stan4@dhs.lacounty.gov::c3078818-daf3-479b-9d2e-25f846cd6acc" providerId="AD" clId="Web-{A038DBFD-D876-4401-A9D5-21902A029D03}" dt="2023-10-19T16:58:57.524" v="8" actId="20577"/>
      <pc:docMkLst>
        <pc:docMk/>
      </pc:docMkLst>
      <pc:sldChg chg="modSp">
        <pc:chgData name="Sothida Tan" userId="S::stan4@dhs.lacounty.gov::c3078818-daf3-479b-9d2e-25f846cd6acc" providerId="AD" clId="Web-{A038DBFD-D876-4401-A9D5-21902A029D03}" dt="2023-10-19T16:58:57.524" v="8" actId="20577"/>
        <pc:sldMkLst>
          <pc:docMk/>
          <pc:sldMk cId="662335481" sldId="356"/>
        </pc:sldMkLst>
        <pc:spChg chg="mod">
          <ac:chgData name="Sothida Tan" userId="S::stan4@dhs.lacounty.gov::c3078818-daf3-479b-9d2e-25f846cd6acc" providerId="AD" clId="Web-{A038DBFD-D876-4401-A9D5-21902A029D03}" dt="2023-10-19T16:58:57.524" v="8" actId="20577"/>
          <ac:spMkLst>
            <pc:docMk/>
            <pc:sldMk cId="662335481" sldId="356"/>
            <ac:spMk id="3" creationId="{9E340739-E168-45B8-1696-458F42ACF6D1}"/>
          </ac:spMkLst>
        </pc:spChg>
      </pc:sldChg>
      <pc:sldChg chg="modSp">
        <pc:chgData name="Sothida Tan" userId="S::stan4@dhs.lacounty.gov::c3078818-daf3-479b-9d2e-25f846cd6acc" providerId="AD" clId="Web-{A038DBFD-D876-4401-A9D5-21902A029D03}" dt="2023-10-19T16:56:16.693" v="4" actId="20577"/>
        <pc:sldMkLst>
          <pc:docMk/>
          <pc:sldMk cId="312510919" sldId="379"/>
        </pc:sldMkLst>
        <pc:spChg chg="mod">
          <ac:chgData name="Sothida Tan" userId="S::stan4@dhs.lacounty.gov::c3078818-daf3-479b-9d2e-25f846cd6acc" providerId="AD" clId="Web-{A038DBFD-D876-4401-A9D5-21902A029D03}" dt="2023-10-19T16:56:16.693" v="4" actId="20577"/>
          <ac:spMkLst>
            <pc:docMk/>
            <pc:sldMk cId="312510919" sldId="379"/>
            <ac:spMk id="193" creationId="{00000000-0000-0000-0000-000000000000}"/>
          </ac:spMkLst>
        </pc:spChg>
      </pc:sldChg>
    </pc:docChg>
  </pc:docChgLst>
  <pc:docChgLst>
    <pc:chgData name="Ernesto Reynoso" userId="S::ereynoso@dhs.lacounty.gov::8f22221a-6c7f-463d-8afc-fcd55c4e84d9" providerId="AD" clId="Web-{3E29676F-6FCD-4E52-8F3E-BBA01543EB7B}"/>
    <pc:docChg chg="addSld delSld">
      <pc:chgData name="Ernesto Reynoso" userId="S::ereynoso@dhs.lacounty.gov::8f22221a-6c7f-463d-8afc-fcd55c4e84d9" providerId="AD" clId="Web-{3E29676F-6FCD-4E52-8F3E-BBA01543EB7B}" dt="2023-10-19T23:11:05.500" v="3"/>
      <pc:docMkLst>
        <pc:docMk/>
      </pc:docMkLst>
      <pc:sldChg chg="del">
        <pc:chgData name="Ernesto Reynoso" userId="S::ereynoso@dhs.lacounty.gov::8f22221a-6c7f-463d-8afc-fcd55c4e84d9" providerId="AD" clId="Web-{3E29676F-6FCD-4E52-8F3E-BBA01543EB7B}" dt="2023-10-19T23:11:05.500" v="3"/>
        <pc:sldMkLst>
          <pc:docMk/>
          <pc:sldMk cId="1253090263" sldId="377"/>
        </pc:sldMkLst>
      </pc:sldChg>
      <pc:sldChg chg="add">
        <pc:chgData name="Ernesto Reynoso" userId="S::ereynoso@dhs.lacounty.gov::8f22221a-6c7f-463d-8afc-fcd55c4e84d9" providerId="AD" clId="Web-{3E29676F-6FCD-4E52-8F3E-BBA01543EB7B}" dt="2023-10-19T23:10:52.578" v="2"/>
        <pc:sldMkLst>
          <pc:docMk/>
          <pc:sldMk cId="2040147902" sldId="389"/>
        </pc:sldMkLst>
      </pc:sldChg>
      <pc:sldChg chg="add del replId">
        <pc:chgData name="Ernesto Reynoso" userId="S::ereynoso@dhs.lacounty.gov::8f22221a-6c7f-463d-8afc-fcd55c4e84d9" providerId="AD" clId="Web-{3E29676F-6FCD-4E52-8F3E-BBA01543EB7B}" dt="2023-10-19T23:10:25.453" v="1"/>
        <pc:sldMkLst>
          <pc:docMk/>
          <pc:sldMk cId="3336714210" sldId="389"/>
        </pc:sldMkLst>
      </pc:sldChg>
    </pc:docChg>
  </pc:docChgLst>
  <pc:docChgLst>
    <pc:chgData name="Anna Gorman" userId="e004a6e3-1dbd-4395-aac9-ee2916b02659" providerId="ADAL" clId="{231D9879-C470-45D8-B265-80D438A3C238}"/>
    <pc:docChg chg="undo custSel addSld modSld sldOrd">
      <pc:chgData name="Anna Gorman" userId="e004a6e3-1dbd-4395-aac9-ee2916b02659" providerId="ADAL" clId="{231D9879-C470-45D8-B265-80D438A3C238}" dt="2023-10-26T17:23:03.396" v="10231" actId="20577"/>
      <pc:docMkLst>
        <pc:docMk/>
      </pc:docMkLst>
      <pc:sldChg chg="modSp mod">
        <pc:chgData name="Anna Gorman" userId="e004a6e3-1dbd-4395-aac9-ee2916b02659" providerId="ADAL" clId="{231D9879-C470-45D8-B265-80D438A3C238}" dt="2023-10-26T17:05:46.851" v="9109" actId="20577"/>
        <pc:sldMkLst>
          <pc:docMk/>
          <pc:sldMk cId="4275985968" sldId="259"/>
        </pc:sldMkLst>
        <pc:spChg chg="mod">
          <ac:chgData name="Anna Gorman" userId="e004a6e3-1dbd-4395-aac9-ee2916b02659" providerId="ADAL" clId="{231D9879-C470-45D8-B265-80D438A3C238}" dt="2023-10-26T17:05:46.851" v="9109" actId="20577"/>
          <ac:spMkLst>
            <pc:docMk/>
            <pc:sldMk cId="4275985968" sldId="259"/>
            <ac:spMk id="3" creationId="{3D8E5F49-DA0D-6B74-1D3F-2E3B74FA89C7}"/>
          </ac:spMkLst>
        </pc:spChg>
      </pc:sldChg>
      <pc:sldChg chg="modNotesTx">
        <pc:chgData name="Anna Gorman" userId="e004a6e3-1dbd-4395-aac9-ee2916b02659" providerId="ADAL" clId="{231D9879-C470-45D8-B265-80D438A3C238}" dt="2023-10-26T16:17:44.856" v="1403" actId="20577"/>
        <pc:sldMkLst>
          <pc:docMk/>
          <pc:sldMk cId="4091963093" sldId="298"/>
        </pc:sldMkLst>
      </pc:sldChg>
      <pc:sldChg chg="modSp mod modNotesTx">
        <pc:chgData name="Anna Gorman" userId="e004a6e3-1dbd-4395-aac9-ee2916b02659" providerId="ADAL" clId="{231D9879-C470-45D8-B265-80D438A3C238}" dt="2023-10-26T16:23:16.165" v="3039" actId="20577"/>
        <pc:sldMkLst>
          <pc:docMk/>
          <pc:sldMk cId="3451781114" sldId="357"/>
        </pc:sldMkLst>
        <pc:spChg chg="mod">
          <ac:chgData name="Anna Gorman" userId="e004a6e3-1dbd-4395-aac9-ee2916b02659" providerId="ADAL" clId="{231D9879-C470-45D8-B265-80D438A3C238}" dt="2023-10-26T16:23:16.165" v="3039" actId="20577"/>
          <ac:spMkLst>
            <pc:docMk/>
            <pc:sldMk cId="3451781114" sldId="357"/>
            <ac:spMk id="3" creationId="{6713C5CA-C785-419A-BCEF-16FB9F25096B}"/>
          </ac:spMkLst>
        </pc:spChg>
      </pc:sldChg>
      <pc:sldChg chg="modSp mod modNotesTx">
        <pc:chgData name="Anna Gorman" userId="e004a6e3-1dbd-4395-aac9-ee2916b02659" providerId="ADAL" clId="{231D9879-C470-45D8-B265-80D438A3C238}" dt="2023-10-26T16:20:50.553" v="2396" actId="20577"/>
        <pc:sldMkLst>
          <pc:docMk/>
          <pc:sldMk cId="3943735850" sldId="359"/>
        </pc:sldMkLst>
        <pc:spChg chg="mod">
          <ac:chgData name="Anna Gorman" userId="e004a6e3-1dbd-4395-aac9-ee2916b02659" providerId="ADAL" clId="{231D9879-C470-45D8-B265-80D438A3C238}" dt="2023-10-26T16:20:40.802" v="2339" actId="20577"/>
          <ac:spMkLst>
            <pc:docMk/>
            <pc:sldMk cId="3943735850" sldId="359"/>
            <ac:spMk id="3" creationId="{6713C5CA-C785-419A-BCEF-16FB9F25096B}"/>
          </ac:spMkLst>
        </pc:spChg>
      </pc:sldChg>
      <pc:sldChg chg="modNotesTx">
        <pc:chgData name="Anna Gorman" userId="e004a6e3-1dbd-4395-aac9-ee2916b02659" providerId="ADAL" clId="{231D9879-C470-45D8-B265-80D438A3C238}" dt="2023-10-26T16:19:23.635" v="1968" actId="20577"/>
        <pc:sldMkLst>
          <pc:docMk/>
          <pc:sldMk cId="3144559169" sldId="365"/>
        </pc:sldMkLst>
      </pc:sldChg>
      <pc:sldChg chg="addSp delSp modSp mod modNotesTx">
        <pc:chgData name="Anna Gorman" userId="e004a6e3-1dbd-4395-aac9-ee2916b02659" providerId="ADAL" clId="{231D9879-C470-45D8-B265-80D438A3C238}" dt="2023-10-26T17:22:04.816" v="10125" actId="20577"/>
        <pc:sldMkLst>
          <pc:docMk/>
          <pc:sldMk cId="2154914506" sldId="366"/>
        </pc:sldMkLst>
        <pc:spChg chg="mod">
          <ac:chgData name="Anna Gorman" userId="e004a6e3-1dbd-4395-aac9-ee2916b02659" providerId="ADAL" clId="{231D9879-C470-45D8-B265-80D438A3C238}" dt="2023-10-26T16:12:13.179" v="652" actId="20577"/>
          <ac:spMkLst>
            <pc:docMk/>
            <pc:sldMk cId="2154914506" sldId="366"/>
            <ac:spMk id="2" creationId="{0B399B61-31DC-DB8C-0D2F-59E85E834DB8}"/>
          </ac:spMkLst>
        </pc:spChg>
        <pc:spChg chg="mod">
          <ac:chgData name="Anna Gorman" userId="e004a6e3-1dbd-4395-aac9-ee2916b02659" providerId="ADAL" clId="{231D9879-C470-45D8-B265-80D438A3C238}" dt="2023-10-26T17:22:04.816" v="10125" actId="20577"/>
          <ac:spMkLst>
            <pc:docMk/>
            <pc:sldMk cId="2154914506" sldId="366"/>
            <ac:spMk id="3" creationId="{D5C88C5D-3F6B-A914-BED7-DF4A5650C42E}"/>
          </ac:spMkLst>
        </pc:spChg>
        <pc:graphicFrameChg chg="add del modGraphic">
          <ac:chgData name="Anna Gorman" userId="e004a6e3-1dbd-4395-aac9-ee2916b02659" providerId="ADAL" clId="{231D9879-C470-45D8-B265-80D438A3C238}" dt="2023-10-26T17:22:00.253" v="10111" actId="27309"/>
          <ac:graphicFrameMkLst>
            <pc:docMk/>
            <pc:sldMk cId="2154914506" sldId="366"/>
            <ac:graphicFrameMk id="7" creationId="{60D75BB9-4173-38D3-3A5B-58049ABCB61B}"/>
          </ac:graphicFrameMkLst>
        </pc:graphicFrameChg>
      </pc:sldChg>
      <pc:sldChg chg="modNotesTx">
        <pc:chgData name="Anna Gorman" userId="e004a6e3-1dbd-4395-aac9-ee2916b02659" providerId="ADAL" clId="{231D9879-C470-45D8-B265-80D438A3C238}" dt="2023-10-26T16:28:22.068" v="3911" actId="20577"/>
        <pc:sldMkLst>
          <pc:docMk/>
          <pc:sldMk cId="830309608" sldId="370"/>
        </pc:sldMkLst>
      </pc:sldChg>
      <pc:sldChg chg="modSp mod modNotesTx">
        <pc:chgData name="Anna Gorman" userId="e004a6e3-1dbd-4395-aac9-ee2916b02659" providerId="ADAL" clId="{231D9879-C470-45D8-B265-80D438A3C238}" dt="2023-10-26T16:39:08.539" v="6583" actId="20577"/>
        <pc:sldMkLst>
          <pc:docMk/>
          <pc:sldMk cId="2176758991" sldId="381"/>
        </pc:sldMkLst>
        <pc:spChg chg="mod">
          <ac:chgData name="Anna Gorman" userId="e004a6e3-1dbd-4395-aac9-ee2916b02659" providerId="ADAL" clId="{231D9879-C470-45D8-B265-80D438A3C238}" dt="2023-10-26T16:38:53.005" v="6523" actId="20577"/>
          <ac:spMkLst>
            <pc:docMk/>
            <pc:sldMk cId="2176758991" sldId="381"/>
            <ac:spMk id="193" creationId="{00000000-0000-0000-0000-000000000000}"/>
          </ac:spMkLst>
        </pc:spChg>
      </pc:sldChg>
      <pc:sldChg chg="modNotesTx">
        <pc:chgData name="Anna Gorman" userId="e004a6e3-1dbd-4395-aac9-ee2916b02659" providerId="ADAL" clId="{231D9879-C470-45D8-B265-80D438A3C238}" dt="2023-10-26T16:29:37.179" v="4301" actId="20577"/>
        <pc:sldMkLst>
          <pc:docMk/>
          <pc:sldMk cId="1999967090" sldId="382"/>
        </pc:sldMkLst>
      </pc:sldChg>
      <pc:sldChg chg="modSp mod modNotesTx">
        <pc:chgData name="Anna Gorman" userId="e004a6e3-1dbd-4395-aac9-ee2916b02659" providerId="ADAL" clId="{231D9879-C470-45D8-B265-80D438A3C238}" dt="2023-10-26T16:35:44.804" v="5594" actId="20577"/>
        <pc:sldMkLst>
          <pc:docMk/>
          <pc:sldMk cId="3385824462" sldId="383"/>
        </pc:sldMkLst>
        <pc:spChg chg="mod">
          <ac:chgData name="Anna Gorman" userId="e004a6e3-1dbd-4395-aac9-ee2916b02659" providerId="ADAL" clId="{231D9879-C470-45D8-B265-80D438A3C238}" dt="2023-10-26T16:33:56.764" v="5222" actId="20577"/>
          <ac:spMkLst>
            <pc:docMk/>
            <pc:sldMk cId="3385824462" sldId="383"/>
            <ac:spMk id="189" creationId="{00000000-0000-0000-0000-000000000000}"/>
          </ac:spMkLst>
        </pc:spChg>
        <pc:spChg chg="mod">
          <ac:chgData name="Anna Gorman" userId="e004a6e3-1dbd-4395-aac9-ee2916b02659" providerId="ADAL" clId="{231D9879-C470-45D8-B265-80D438A3C238}" dt="2023-10-26T16:34:59.666" v="5350" actId="6549"/>
          <ac:spMkLst>
            <pc:docMk/>
            <pc:sldMk cId="3385824462" sldId="383"/>
            <ac:spMk id="193" creationId="{00000000-0000-0000-0000-000000000000}"/>
          </ac:spMkLst>
        </pc:spChg>
      </pc:sldChg>
      <pc:sldChg chg="modSp mod modNotesTx">
        <pc:chgData name="Anna Gorman" userId="e004a6e3-1dbd-4395-aac9-ee2916b02659" providerId="ADAL" clId="{231D9879-C470-45D8-B265-80D438A3C238}" dt="2023-10-26T17:19:01.804" v="10032" actId="20577"/>
        <pc:sldMkLst>
          <pc:docMk/>
          <pc:sldMk cId="3299868741" sldId="386"/>
        </pc:sldMkLst>
        <pc:spChg chg="mod">
          <ac:chgData name="Anna Gorman" userId="e004a6e3-1dbd-4395-aac9-ee2916b02659" providerId="ADAL" clId="{231D9879-C470-45D8-B265-80D438A3C238}" dt="2023-10-26T16:40:19.889" v="6964" actId="14100"/>
          <ac:spMkLst>
            <pc:docMk/>
            <pc:sldMk cId="3299868741" sldId="386"/>
            <ac:spMk id="193" creationId="{00000000-0000-0000-0000-000000000000}"/>
          </ac:spMkLst>
        </pc:spChg>
      </pc:sldChg>
      <pc:sldChg chg="modNotesTx">
        <pc:chgData name="Anna Gorman" userId="e004a6e3-1dbd-4395-aac9-ee2916b02659" providerId="ADAL" clId="{231D9879-C470-45D8-B265-80D438A3C238}" dt="2023-10-26T17:17:35.310" v="10031" actId="20577"/>
        <pc:sldMkLst>
          <pc:docMk/>
          <pc:sldMk cId="1812383756" sldId="387"/>
        </pc:sldMkLst>
      </pc:sldChg>
      <pc:sldChg chg="modNotesTx">
        <pc:chgData name="Anna Gorman" userId="e004a6e3-1dbd-4395-aac9-ee2916b02659" providerId="ADAL" clId="{231D9879-C470-45D8-B265-80D438A3C238}" dt="2023-10-26T16:33:25.508" v="5156" actId="20577"/>
        <pc:sldMkLst>
          <pc:docMk/>
          <pc:sldMk cId="2980308528" sldId="388"/>
        </pc:sldMkLst>
      </pc:sldChg>
      <pc:sldChg chg="modNotesTx">
        <pc:chgData name="Anna Gorman" userId="e004a6e3-1dbd-4395-aac9-ee2916b02659" providerId="ADAL" clId="{231D9879-C470-45D8-B265-80D438A3C238}" dt="2023-10-26T17:16:19.414" v="9925" actId="20577"/>
        <pc:sldMkLst>
          <pc:docMk/>
          <pc:sldMk cId="2040147902" sldId="389"/>
        </pc:sldMkLst>
      </pc:sldChg>
      <pc:sldChg chg="modNotesTx">
        <pc:chgData name="Anna Gorman" userId="e004a6e3-1dbd-4395-aac9-ee2916b02659" providerId="ADAL" clId="{231D9879-C470-45D8-B265-80D438A3C238}" dt="2023-10-26T16:26:31.036" v="3432" actId="20577"/>
        <pc:sldMkLst>
          <pc:docMk/>
          <pc:sldMk cId="3219619129" sldId="390"/>
        </pc:sldMkLst>
      </pc:sldChg>
      <pc:sldChg chg="modSp mod">
        <pc:chgData name="Anna Gorman" userId="e004a6e3-1dbd-4395-aac9-ee2916b02659" providerId="ADAL" clId="{231D9879-C470-45D8-B265-80D438A3C238}" dt="2023-10-26T16:42:11.834" v="7350" actId="20577"/>
        <pc:sldMkLst>
          <pc:docMk/>
          <pc:sldMk cId="775990434" sldId="391"/>
        </pc:sldMkLst>
        <pc:spChg chg="mod">
          <ac:chgData name="Anna Gorman" userId="e004a6e3-1dbd-4395-aac9-ee2916b02659" providerId="ADAL" clId="{231D9879-C470-45D8-B265-80D438A3C238}" dt="2023-10-26T16:42:11.834" v="7350" actId="20577"/>
          <ac:spMkLst>
            <pc:docMk/>
            <pc:sldMk cId="775990434" sldId="391"/>
            <ac:spMk id="193" creationId="{00000000-0000-0000-0000-000000000000}"/>
          </ac:spMkLst>
        </pc:spChg>
      </pc:sldChg>
      <pc:sldChg chg="addSp delSp modSp mod modNotesTx">
        <pc:chgData name="Anna Gorman" userId="e004a6e3-1dbd-4395-aac9-ee2916b02659" providerId="ADAL" clId="{231D9879-C470-45D8-B265-80D438A3C238}" dt="2023-10-26T17:19:35.297" v="10038" actId="478"/>
        <pc:sldMkLst>
          <pc:docMk/>
          <pc:sldMk cId="115702368" sldId="392"/>
        </pc:sldMkLst>
        <pc:spChg chg="add del mod">
          <ac:chgData name="Anna Gorman" userId="e004a6e3-1dbd-4395-aac9-ee2916b02659" providerId="ADAL" clId="{231D9879-C470-45D8-B265-80D438A3C238}" dt="2023-10-26T17:19:35.297" v="10038" actId="478"/>
          <ac:spMkLst>
            <pc:docMk/>
            <pc:sldMk cId="115702368" sldId="392"/>
            <ac:spMk id="4" creationId="{2BF9CDCD-29E8-1807-6548-E24BBB9D55B5}"/>
          </ac:spMkLst>
        </pc:spChg>
        <pc:spChg chg="mod">
          <ac:chgData name="Anna Gorman" userId="e004a6e3-1dbd-4395-aac9-ee2916b02659" providerId="ADAL" clId="{231D9879-C470-45D8-B265-80D438A3C238}" dt="2023-10-26T16:43:13.929" v="7477" actId="20577"/>
          <ac:spMkLst>
            <pc:docMk/>
            <pc:sldMk cId="115702368" sldId="392"/>
            <ac:spMk id="189" creationId="{00000000-0000-0000-0000-000000000000}"/>
          </ac:spMkLst>
        </pc:spChg>
        <pc:spChg chg="del mod">
          <ac:chgData name="Anna Gorman" userId="e004a6e3-1dbd-4395-aac9-ee2916b02659" providerId="ADAL" clId="{231D9879-C470-45D8-B265-80D438A3C238}" dt="2023-10-26T16:45:04.113" v="7493" actId="478"/>
          <ac:spMkLst>
            <pc:docMk/>
            <pc:sldMk cId="115702368" sldId="392"/>
            <ac:spMk id="193" creationId="{00000000-0000-0000-0000-000000000000}"/>
          </ac:spMkLst>
        </pc:spChg>
        <pc:picChg chg="add del">
          <ac:chgData name="Anna Gorman" userId="e004a6e3-1dbd-4395-aac9-ee2916b02659" providerId="ADAL" clId="{231D9879-C470-45D8-B265-80D438A3C238}" dt="2023-10-26T17:19:23.666" v="10034" actId="478"/>
          <ac:picMkLst>
            <pc:docMk/>
            <pc:sldMk cId="115702368" sldId="392"/>
            <ac:picMk id="2" creationId="{D28F86D7-57B8-6BCE-763A-4403F2374A68}"/>
          </ac:picMkLst>
        </pc:picChg>
      </pc:sldChg>
      <pc:sldChg chg="modSp mod">
        <pc:chgData name="Anna Gorman" userId="e004a6e3-1dbd-4395-aac9-ee2916b02659" providerId="ADAL" clId="{231D9879-C470-45D8-B265-80D438A3C238}" dt="2023-10-26T17:05:19.800" v="9081" actId="14100"/>
        <pc:sldMkLst>
          <pc:docMk/>
          <pc:sldMk cId="1539395718" sldId="393"/>
        </pc:sldMkLst>
        <pc:spChg chg="mod">
          <ac:chgData name="Anna Gorman" userId="e004a6e3-1dbd-4395-aac9-ee2916b02659" providerId="ADAL" clId="{231D9879-C470-45D8-B265-80D438A3C238}" dt="2023-10-26T17:05:00.758" v="9042" actId="20577"/>
          <ac:spMkLst>
            <pc:docMk/>
            <pc:sldMk cId="1539395718" sldId="393"/>
            <ac:spMk id="189" creationId="{00000000-0000-0000-0000-000000000000}"/>
          </ac:spMkLst>
        </pc:spChg>
        <pc:spChg chg="mod">
          <ac:chgData name="Anna Gorman" userId="e004a6e3-1dbd-4395-aac9-ee2916b02659" providerId="ADAL" clId="{231D9879-C470-45D8-B265-80D438A3C238}" dt="2023-10-26T17:05:19.800" v="9081" actId="14100"/>
          <ac:spMkLst>
            <pc:docMk/>
            <pc:sldMk cId="1539395718" sldId="393"/>
            <ac:spMk id="193" creationId="{00000000-0000-0000-0000-000000000000}"/>
          </ac:spMkLst>
        </pc:spChg>
      </pc:sldChg>
      <pc:sldChg chg="modNotesTx">
        <pc:chgData name="Anna Gorman" userId="e004a6e3-1dbd-4395-aac9-ee2916b02659" providerId="ADAL" clId="{231D9879-C470-45D8-B265-80D438A3C238}" dt="2023-10-26T17:07:49.742" v="9819" actId="20577"/>
        <pc:sldMkLst>
          <pc:docMk/>
          <pc:sldMk cId="1225387190" sldId="395"/>
        </pc:sldMkLst>
      </pc:sldChg>
      <pc:sldChg chg="modSp mod">
        <pc:chgData name="Anna Gorman" userId="e004a6e3-1dbd-4395-aac9-ee2916b02659" providerId="ADAL" clId="{231D9879-C470-45D8-B265-80D438A3C238}" dt="2023-10-26T16:53:56.721" v="8642" actId="20577"/>
        <pc:sldMkLst>
          <pc:docMk/>
          <pc:sldMk cId="3015611733" sldId="398"/>
        </pc:sldMkLst>
        <pc:graphicFrameChg chg="modGraphic">
          <ac:chgData name="Anna Gorman" userId="e004a6e3-1dbd-4395-aac9-ee2916b02659" providerId="ADAL" clId="{231D9879-C470-45D8-B265-80D438A3C238}" dt="2023-10-26T16:53:56.721" v="8642" actId="20577"/>
          <ac:graphicFrameMkLst>
            <pc:docMk/>
            <pc:sldMk cId="3015611733" sldId="398"/>
            <ac:graphicFrameMk id="4" creationId="{E1654174-C77C-8BF9-1D12-62D173432D65}"/>
          </ac:graphicFrameMkLst>
        </pc:graphicFrameChg>
      </pc:sldChg>
      <pc:sldChg chg="modSp mod ord modNotesTx">
        <pc:chgData name="Anna Gorman" userId="e004a6e3-1dbd-4395-aac9-ee2916b02659" providerId="ADAL" clId="{231D9879-C470-45D8-B265-80D438A3C238}" dt="2023-10-26T16:53:33.866" v="8637" actId="20577"/>
        <pc:sldMkLst>
          <pc:docMk/>
          <pc:sldMk cId="3238250568" sldId="399"/>
        </pc:sldMkLst>
        <pc:spChg chg="mod">
          <ac:chgData name="Anna Gorman" userId="e004a6e3-1dbd-4395-aac9-ee2916b02659" providerId="ADAL" clId="{231D9879-C470-45D8-B265-80D438A3C238}" dt="2023-10-26T16:53:33.866" v="8637" actId="20577"/>
          <ac:spMkLst>
            <pc:docMk/>
            <pc:sldMk cId="3238250568" sldId="399"/>
            <ac:spMk id="193" creationId="{00000000-0000-0000-0000-000000000000}"/>
          </ac:spMkLst>
        </pc:spChg>
      </pc:sldChg>
      <pc:sldChg chg="modSp mod">
        <pc:chgData name="Anna Gorman" userId="e004a6e3-1dbd-4395-aac9-ee2916b02659" providerId="ADAL" clId="{231D9879-C470-45D8-B265-80D438A3C238}" dt="2023-10-26T16:51:01.830" v="8344" actId="113"/>
        <pc:sldMkLst>
          <pc:docMk/>
          <pc:sldMk cId="4083274810" sldId="400"/>
        </pc:sldMkLst>
        <pc:spChg chg="mod">
          <ac:chgData name="Anna Gorman" userId="e004a6e3-1dbd-4395-aac9-ee2916b02659" providerId="ADAL" clId="{231D9879-C470-45D8-B265-80D438A3C238}" dt="2023-10-26T16:51:01.830" v="8344" actId="113"/>
          <ac:spMkLst>
            <pc:docMk/>
            <pc:sldMk cId="4083274810" sldId="400"/>
            <ac:spMk id="193" creationId="{00000000-0000-0000-0000-000000000000}"/>
          </ac:spMkLst>
        </pc:spChg>
      </pc:sldChg>
      <pc:sldChg chg="modSp mod modNotesTx">
        <pc:chgData name="Anna Gorman" userId="e004a6e3-1dbd-4395-aac9-ee2916b02659" providerId="ADAL" clId="{231D9879-C470-45D8-B265-80D438A3C238}" dt="2023-10-26T17:21:07.563" v="10109" actId="20577"/>
        <pc:sldMkLst>
          <pc:docMk/>
          <pc:sldMk cId="65162792" sldId="401"/>
        </pc:sldMkLst>
        <pc:spChg chg="mod">
          <ac:chgData name="Anna Gorman" userId="e004a6e3-1dbd-4395-aac9-ee2916b02659" providerId="ADAL" clId="{231D9879-C470-45D8-B265-80D438A3C238}" dt="2023-10-26T17:20:55.246" v="10042" actId="20577"/>
          <ac:spMkLst>
            <pc:docMk/>
            <pc:sldMk cId="65162792" sldId="401"/>
            <ac:spMk id="3" creationId="{D5C88C5D-3F6B-A914-BED7-DF4A5650C42E}"/>
          </ac:spMkLst>
        </pc:spChg>
      </pc:sldChg>
      <pc:sldChg chg="modNotesTx">
        <pc:chgData name="Anna Gorman" userId="e004a6e3-1dbd-4395-aac9-ee2916b02659" providerId="ADAL" clId="{231D9879-C470-45D8-B265-80D438A3C238}" dt="2023-10-26T16:25:37.927" v="3287" actId="20577"/>
        <pc:sldMkLst>
          <pc:docMk/>
          <pc:sldMk cId="3875022737" sldId="402"/>
        </pc:sldMkLst>
      </pc:sldChg>
      <pc:sldChg chg="modNotesTx">
        <pc:chgData name="Anna Gorman" userId="e004a6e3-1dbd-4395-aac9-ee2916b02659" providerId="ADAL" clId="{231D9879-C470-45D8-B265-80D438A3C238}" dt="2023-10-26T16:37:43.572" v="6282" actId="20577"/>
        <pc:sldMkLst>
          <pc:docMk/>
          <pc:sldMk cId="65021195" sldId="407"/>
        </pc:sldMkLst>
      </pc:sldChg>
      <pc:sldChg chg="modSp mod">
        <pc:chgData name="Anna Gorman" userId="e004a6e3-1dbd-4395-aac9-ee2916b02659" providerId="ADAL" clId="{231D9879-C470-45D8-B265-80D438A3C238}" dt="2023-10-26T16:55:09.987" v="8761" actId="20577"/>
        <pc:sldMkLst>
          <pc:docMk/>
          <pc:sldMk cId="1628724580" sldId="408"/>
        </pc:sldMkLst>
        <pc:spChg chg="mod">
          <ac:chgData name="Anna Gorman" userId="e004a6e3-1dbd-4395-aac9-ee2916b02659" providerId="ADAL" clId="{231D9879-C470-45D8-B265-80D438A3C238}" dt="2023-10-26T16:55:09.987" v="8761" actId="20577"/>
          <ac:spMkLst>
            <pc:docMk/>
            <pc:sldMk cId="1628724580" sldId="408"/>
            <ac:spMk id="2" creationId="{80AE53BD-C706-2074-E7D6-EFB2A5BE96CD}"/>
          </ac:spMkLst>
        </pc:spChg>
        <pc:spChg chg="mod">
          <ac:chgData name="Anna Gorman" userId="e004a6e3-1dbd-4395-aac9-ee2916b02659" providerId="ADAL" clId="{231D9879-C470-45D8-B265-80D438A3C238}" dt="2023-10-26T16:54:57.377" v="8692" actId="20577"/>
          <ac:spMkLst>
            <pc:docMk/>
            <pc:sldMk cId="1628724580" sldId="408"/>
            <ac:spMk id="189" creationId="{00000000-0000-0000-0000-000000000000}"/>
          </ac:spMkLst>
        </pc:spChg>
      </pc:sldChg>
      <pc:sldChg chg="modSp mod">
        <pc:chgData name="Anna Gorman" userId="e004a6e3-1dbd-4395-aac9-ee2916b02659" providerId="ADAL" clId="{231D9879-C470-45D8-B265-80D438A3C238}" dt="2023-10-26T17:20:26.041" v="10039" actId="20577"/>
        <pc:sldMkLst>
          <pc:docMk/>
          <pc:sldMk cId="1053919055" sldId="409"/>
        </pc:sldMkLst>
        <pc:spChg chg="mod">
          <ac:chgData name="Anna Gorman" userId="e004a6e3-1dbd-4395-aac9-ee2916b02659" providerId="ADAL" clId="{231D9879-C470-45D8-B265-80D438A3C238}" dt="2023-10-26T17:20:26.041" v="10039" actId="20577"/>
          <ac:spMkLst>
            <pc:docMk/>
            <pc:sldMk cId="1053919055" sldId="409"/>
            <ac:spMk id="193" creationId="{00000000-0000-0000-0000-000000000000}"/>
          </ac:spMkLst>
        </pc:spChg>
      </pc:sldChg>
      <pc:sldChg chg="modNotesTx">
        <pc:chgData name="Anna Gorman" userId="e004a6e3-1dbd-4395-aac9-ee2916b02659" providerId="ADAL" clId="{231D9879-C470-45D8-B265-80D438A3C238}" dt="2023-10-26T16:46:55.927" v="7882" actId="20577"/>
        <pc:sldMkLst>
          <pc:docMk/>
          <pc:sldMk cId="3750537545" sldId="411"/>
        </pc:sldMkLst>
      </pc:sldChg>
      <pc:sldChg chg="modSp mod modNotesTx">
        <pc:chgData name="Anna Gorman" userId="e004a6e3-1dbd-4395-aac9-ee2916b02659" providerId="ADAL" clId="{231D9879-C470-45D8-B265-80D438A3C238}" dt="2023-10-26T17:02:48.749" v="9030" actId="20577"/>
        <pc:sldMkLst>
          <pc:docMk/>
          <pc:sldMk cId="3859940388" sldId="413"/>
        </pc:sldMkLst>
        <pc:spChg chg="mod">
          <ac:chgData name="Anna Gorman" userId="e004a6e3-1dbd-4395-aac9-ee2916b02659" providerId="ADAL" clId="{231D9879-C470-45D8-B265-80D438A3C238}" dt="2023-10-26T16:55:22.257" v="8762" actId="20577"/>
          <ac:spMkLst>
            <pc:docMk/>
            <pc:sldMk cId="3859940388" sldId="413"/>
            <ac:spMk id="2" creationId="{80AE53BD-C706-2074-E7D6-EFB2A5BE96CD}"/>
          </ac:spMkLst>
        </pc:spChg>
      </pc:sldChg>
      <pc:sldChg chg="add modNotesTx">
        <pc:chgData name="Anna Gorman" userId="e004a6e3-1dbd-4395-aac9-ee2916b02659" providerId="ADAL" clId="{231D9879-C470-45D8-B265-80D438A3C238}" dt="2023-10-26T17:23:03.396" v="10231" actId="20577"/>
        <pc:sldMkLst>
          <pc:docMk/>
          <pc:sldMk cId="1733356942" sldId="414"/>
        </pc:sldMkLst>
      </pc:sldChg>
      <pc:sldChg chg="addSp delSp modSp add mod">
        <pc:chgData name="Anna Gorman" userId="e004a6e3-1dbd-4395-aac9-ee2916b02659" providerId="ADAL" clId="{231D9879-C470-45D8-B265-80D438A3C238}" dt="2023-10-26T16:45:23.602" v="7498" actId="255"/>
        <pc:sldMkLst>
          <pc:docMk/>
          <pc:sldMk cId="3448161318" sldId="415"/>
        </pc:sldMkLst>
        <pc:spChg chg="add del mod">
          <ac:chgData name="Anna Gorman" userId="e004a6e3-1dbd-4395-aac9-ee2916b02659" providerId="ADAL" clId="{231D9879-C470-45D8-B265-80D438A3C238}" dt="2023-10-26T16:44:49.451" v="7491" actId="478"/>
          <ac:spMkLst>
            <pc:docMk/>
            <pc:sldMk cId="3448161318" sldId="415"/>
            <ac:spMk id="8" creationId="{FEA9A0EA-6AB5-5ABF-6725-FDC27A7B62DF}"/>
          </ac:spMkLst>
        </pc:spChg>
        <pc:spChg chg="add mod">
          <ac:chgData name="Anna Gorman" userId="e004a6e3-1dbd-4395-aac9-ee2916b02659" providerId="ADAL" clId="{231D9879-C470-45D8-B265-80D438A3C238}" dt="2023-10-26T16:45:23.602" v="7498" actId="255"/>
          <ac:spMkLst>
            <pc:docMk/>
            <pc:sldMk cId="3448161318" sldId="415"/>
            <ac:spMk id="9" creationId="{CD298651-EAE5-B891-30C2-1966588E502D}"/>
          </ac:spMkLst>
        </pc:spChg>
        <pc:spChg chg="del mod">
          <ac:chgData name="Anna Gorman" userId="e004a6e3-1dbd-4395-aac9-ee2916b02659" providerId="ADAL" clId="{231D9879-C470-45D8-B265-80D438A3C238}" dt="2023-10-26T16:44:38.413" v="7488" actId="478"/>
          <ac:spMkLst>
            <pc:docMk/>
            <pc:sldMk cId="3448161318" sldId="415"/>
            <ac:spMk id="193" creationId="{00000000-0000-0000-0000-000000000000}"/>
          </ac:spMkLst>
        </pc:spChg>
        <pc:picChg chg="del">
          <ac:chgData name="Anna Gorman" userId="e004a6e3-1dbd-4395-aac9-ee2916b02659" providerId="ADAL" clId="{231D9879-C470-45D8-B265-80D438A3C238}" dt="2023-10-26T16:43:19.789" v="7479" actId="478"/>
          <ac:picMkLst>
            <pc:docMk/>
            <pc:sldMk cId="3448161318" sldId="415"/>
            <ac:picMk id="2" creationId="{D28F86D7-57B8-6BCE-763A-4403F2374A68}"/>
          </ac:picMkLst>
        </pc:picChg>
        <pc:picChg chg="add mod">
          <ac:chgData name="Anna Gorman" userId="e004a6e3-1dbd-4395-aac9-ee2916b02659" providerId="ADAL" clId="{231D9879-C470-45D8-B265-80D438A3C238}" dt="2023-10-26T16:44:24.008" v="7483" actId="14100"/>
          <ac:picMkLst>
            <pc:docMk/>
            <pc:sldMk cId="3448161318" sldId="415"/>
            <ac:picMk id="4" creationId="{1BC84884-ABB0-3BD7-F551-E60CEF8BE4C5}"/>
          </ac:picMkLst>
        </pc:picChg>
        <pc:picChg chg="add mod">
          <ac:chgData name="Anna Gorman" userId="e004a6e3-1dbd-4395-aac9-ee2916b02659" providerId="ADAL" clId="{231D9879-C470-45D8-B265-80D438A3C238}" dt="2023-10-26T16:44:39.962" v="7489" actId="1076"/>
          <ac:picMkLst>
            <pc:docMk/>
            <pc:sldMk cId="3448161318" sldId="415"/>
            <ac:picMk id="6" creationId="{7CAE6D12-96E2-6980-CBE7-68F8EE4E6057}"/>
          </ac:picMkLst>
        </pc:picChg>
      </pc:sldChg>
    </pc:docChg>
  </pc:docChgLst>
  <pc:docChgLst>
    <pc:chgData name="Anna Gorman" userId="S::agorman@dhs.lacounty.gov::e004a6e3-1dbd-4395-aac9-ee2916b02659" providerId="AD" clId="Web-{E074553E-8EE5-49A4-8842-A509C7471214}"/>
    <pc:docChg chg="addSld delSld modSld">
      <pc:chgData name="Anna Gorman" userId="S::agorman@dhs.lacounty.gov::e004a6e3-1dbd-4395-aac9-ee2916b02659" providerId="AD" clId="Web-{E074553E-8EE5-49A4-8842-A509C7471214}" dt="2023-10-25T13:49:03.365" v="206" actId="20577"/>
      <pc:docMkLst>
        <pc:docMk/>
      </pc:docMkLst>
      <pc:sldChg chg="modSp new del">
        <pc:chgData name="Anna Gorman" userId="S::agorman@dhs.lacounty.gov::e004a6e3-1dbd-4395-aac9-ee2916b02659" providerId="AD" clId="Web-{E074553E-8EE5-49A4-8842-A509C7471214}" dt="2023-10-25T13:46:38.707" v="3"/>
        <pc:sldMkLst>
          <pc:docMk/>
          <pc:sldMk cId="276314557" sldId="413"/>
        </pc:sldMkLst>
        <pc:spChg chg="mod">
          <ac:chgData name="Anna Gorman" userId="S::agorman@dhs.lacounty.gov::e004a6e3-1dbd-4395-aac9-ee2916b02659" providerId="AD" clId="Web-{E074553E-8EE5-49A4-8842-A509C7471214}" dt="2023-10-25T13:46:38.191" v="2" actId="20577"/>
          <ac:spMkLst>
            <pc:docMk/>
            <pc:sldMk cId="276314557" sldId="413"/>
            <ac:spMk id="3" creationId="{7C44C634-EE87-1646-F7CA-58CC0EB22C8E}"/>
          </ac:spMkLst>
        </pc:spChg>
      </pc:sldChg>
      <pc:sldChg chg="modSp add replId">
        <pc:chgData name="Anna Gorman" userId="S::agorman@dhs.lacounty.gov::e004a6e3-1dbd-4395-aac9-ee2916b02659" providerId="AD" clId="Web-{E074553E-8EE5-49A4-8842-A509C7471214}" dt="2023-10-25T13:49:03.365" v="206" actId="20577"/>
        <pc:sldMkLst>
          <pc:docMk/>
          <pc:sldMk cId="3859940388" sldId="413"/>
        </pc:sldMkLst>
        <pc:spChg chg="mod">
          <ac:chgData name="Anna Gorman" userId="S::agorman@dhs.lacounty.gov::e004a6e3-1dbd-4395-aac9-ee2916b02659" providerId="AD" clId="Web-{E074553E-8EE5-49A4-8842-A509C7471214}" dt="2023-10-25T13:49:03.365" v="206" actId="20577"/>
          <ac:spMkLst>
            <pc:docMk/>
            <pc:sldMk cId="3859940388" sldId="413"/>
            <ac:spMk id="2" creationId="{80AE53BD-C706-2074-E7D6-EFB2A5BE96CD}"/>
          </ac:spMkLst>
        </pc:spChg>
        <pc:spChg chg="mod">
          <ac:chgData name="Anna Gorman" userId="S::agorman@dhs.lacounty.gov::e004a6e3-1dbd-4395-aac9-ee2916b02659" providerId="AD" clId="Web-{E074553E-8EE5-49A4-8842-A509C7471214}" dt="2023-10-25T13:46:58.895" v="17" actId="20577"/>
          <ac:spMkLst>
            <pc:docMk/>
            <pc:sldMk cId="3859940388" sldId="413"/>
            <ac:spMk id="189" creationId="{00000000-0000-0000-0000-000000000000}"/>
          </ac:spMkLst>
        </pc:spChg>
      </pc:sldChg>
    </pc:docChg>
  </pc:docChgLst>
  <pc:docChgLst>
    <pc:chgData name="Philip Barragan" userId="S::pbarragan@dhs.lacounty.gov::94aa5444-cc7b-46b7-a404-41492fa71cae" providerId="AD" clId="Web-{E57DD09B-4BC0-4C0C-9746-BA35B5669F5F}"/>
    <pc:docChg chg="addSld modSld sldOrd">
      <pc:chgData name="Philip Barragan" userId="S::pbarragan@dhs.lacounty.gov::94aa5444-cc7b-46b7-a404-41492fa71cae" providerId="AD" clId="Web-{E57DD09B-4BC0-4C0C-9746-BA35B5669F5F}" dt="2023-10-20T19:20:04.453" v="376" actId="1076"/>
      <pc:docMkLst>
        <pc:docMk/>
      </pc:docMkLst>
      <pc:sldChg chg="ord">
        <pc:chgData name="Philip Barragan" userId="S::pbarragan@dhs.lacounty.gov::94aa5444-cc7b-46b7-a404-41492fa71cae" providerId="AD" clId="Web-{E57DD09B-4BC0-4C0C-9746-BA35B5669F5F}" dt="2023-10-20T19:15:21.229" v="343"/>
        <pc:sldMkLst>
          <pc:docMk/>
          <pc:sldMk cId="1048160736" sldId="317"/>
        </pc:sldMkLst>
      </pc:sldChg>
      <pc:sldChg chg="modSp">
        <pc:chgData name="Philip Barragan" userId="S::pbarragan@dhs.lacounty.gov::94aa5444-cc7b-46b7-a404-41492fa71cae" providerId="AD" clId="Web-{E57DD09B-4BC0-4C0C-9746-BA35B5669F5F}" dt="2023-10-20T19:14:10.415" v="341" actId="20577"/>
        <pc:sldMkLst>
          <pc:docMk/>
          <pc:sldMk cId="3451781114" sldId="357"/>
        </pc:sldMkLst>
        <pc:spChg chg="mod">
          <ac:chgData name="Philip Barragan" userId="S::pbarragan@dhs.lacounty.gov::94aa5444-cc7b-46b7-a404-41492fa71cae" providerId="AD" clId="Web-{E57DD09B-4BC0-4C0C-9746-BA35B5669F5F}" dt="2023-10-20T19:14:10.415" v="341" actId="20577"/>
          <ac:spMkLst>
            <pc:docMk/>
            <pc:sldMk cId="3451781114" sldId="357"/>
            <ac:spMk id="3" creationId="{6713C5CA-C785-419A-BCEF-16FB9F25096B}"/>
          </ac:spMkLst>
        </pc:spChg>
      </pc:sldChg>
      <pc:sldChg chg="modSp">
        <pc:chgData name="Philip Barragan" userId="S::pbarragan@dhs.lacounty.gov::94aa5444-cc7b-46b7-a404-41492fa71cae" providerId="AD" clId="Web-{E57DD09B-4BC0-4C0C-9746-BA35B5669F5F}" dt="2023-10-20T19:18:29.592" v="375" actId="1076"/>
        <pc:sldMkLst>
          <pc:docMk/>
          <pc:sldMk cId="2980308528" sldId="388"/>
        </pc:sldMkLst>
        <pc:spChg chg="mod">
          <ac:chgData name="Philip Barragan" userId="S::pbarragan@dhs.lacounty.gov::94aa5444-cc7b-46b7-a404-41492fa71cae" providerId="AD" clId="Web-{E57DD09B-4BC0-4C0C-9746-BA35B5669F5F}" dt="2023-10-20T19:18:29.592" v="375" actId="1076"/>
          <ac:spMkLst>
            <pc:docMk/>
            <pc:sldMk cId="2980308528" sldId="388"/>
            <ac:spMk id="193" creationId="{00000000-0000-0000-0000-000000000000}"/>
          </ac:spMkLst>
        </pc:spChg>
      </pc:sldChg>
      <pc:sldChg chg="modSp">
        <pc:chgData name="Philip Barragan" userId="S::pbarragan@dhs.lacounty.gov::94aa5444-cc7b-46b7-a404-41492fa71cae" providerId="AD" clId="Web-{E57DD09B-4BC0-4C0C-9746-BA35B5669F5F}" dt="2023-10-20T19:07:20.298" v="205" actId="14100"/>
        <pc:sldMkLst>
          <pc:docMk/>
          <pc:sldMk cId="3219619129" sldId="390"/>
        </pc:sldMkLst>
        <pc:picChg chg="mod ord">
          <ac:chgData name="Philip Barragan" userId="S::pbarragan@dhs.lacounty.gov::94aa5444-cc7b-46b7-a404-41492fa71cae" providerId="AD" clId="Web-{E57DD09B-4BC0-4C0C-9746-BA35B5669F5F}" dt="2023-10-20T19:07:20.298" v="205" actId="14100"/>
          <ac:picMkLst>
            <pc:docMk/>
            <pc:sldMk cId="3219619129" sldId="390"/>
            <ac:picMk id="7" creationId="{59CE2CB5-551E-66A1-2AAF-1F9504C565E7}"/>
          </ac:picMkLst>
        </pc:picChg>
      </pc:sldChg>
      <pc:sldChg chg="modSp">
        <pc:chgData name="Philip Barragan" userId="S::pbarragan@dhs.lacounty.gov::94aa5444-cc7b-46b7-a404-41492fa71cae" providerId="AD" clId="Web-{E57DD09B-4BC0-4C0C-9746-BA35B5669F5F}" dt="2023-10-20T19:20:04.453" v="376" actId="1076"/>
        <pc:sldMkLst>
          <pc:docMk/>
          <pc:sldMk cId="1539395718" sldId="393"/>
        </pc:sldMkLst>
        <pc:spChg chg="mod">
          <ac:chgData name="Philip Barragan" userId="S::pbarragan@dhs.lacounty.gov::94aa5444-cc7b-46b7-a404-41492fa71cae" providerId="AD" clId="Web-{E57DD09B-4BC0-4C0C-9746-BA35B5669F5F}" dt="2023-10-20T19:20:04.453" v="376" actId="1076"/>
          <ac:spMkLst>
            <pc:docMk/>
            <pc:sldMk cId="1539395718" sldId="393"/>
            <ac:spMk id="193" creationId="{00000000-0000-0000-0000-000000000000}"/>
          </ac:spMkLst>
        </pc:spChg>
      </pc:sldChg>
      <pc:sldChg chg="modSp add replId">
        <pc:chgData name="Philip Barragan" userId="S::pbarragan@dhs.lacounty.gov::94aa5444-cc7b-46b7-a404-41492fa71cae" providerId="AD" clId="Web-{E57DD09B-4BC0-4C0C-9746-BA35B5669F5F}" dt="2023-10-20T19:16:59.966" v="372" actId="14100"/>
        <pc:sldMkLst>
          <pc:docMk/>
          <pc:sldMk cId="3875022737" sldId="402"/>
        </pc:sldMkLst>
        <pc:spChg chg="mod">
          <ac:chgData name="Philip Barragan" userId="S::pbarragan@dhs.lacounty.gov::94aa5444-cc7b-46b7-a404-41492fa71cae" providerId="AD" clId="Web-{E57DD09B-4BC0-4C0C-9746-BA35B5669F5F}" dt="2023-10-20T19:16:59.966" v="372" actId="14100"/>
          <ac:spMkLst>
            <pc:docMk/>
            <pc:sldMk cId="3875022737" sldId="402"/>
            <ac:spMk id="3" creationId="{6713C5CA-C785-419A-BCEF-16FB9F25096B}"/>
          </ac:spMkLst>
        </pc:spChg>
      </pc:sldChg>
    </pc:docChg>
  </pc:docChgLst>
  <pc:docChgLst>
    <pc:chgData name="Lia Romero" userId="S::lromero1@dhs.lacounty.gov::10805a2d-2d14-4ec7-ad75-1de9796abbcd" providerId="AD" clId="Web-{98F8A6D7-C687-4215-9F02-B4EAFE13E445}"/>
    <pc:docChg chg="modSld">
      <pc:chgData name="Lia Romero" userId="S::lromero1@dhs.lacounty.gov::10805a2d-2d14-4ec7-ad75-1de9796abbcd" providerId="AD" clId="Web-{98F8A6D7-C687-4215-9F02-B4EAFE13E445}" dt="2023-10-19T22:27:41.687" v="11"/>
      <pc:docMkLst>
        <pc:docMk/>
      </pc:docMkLst>
      <pc:sldChg chg="modSp">
        <pc:chgData name="Lia Romero" userId="S::lromero1@dhs.lacounty.gov::10805a2d-2d14-4ec7-ad75-1de9796abbcd" providerId="AD" clId="Web-{98F8A6D7-C687-4215-9F02-B4EAFE13E445}" dt="2023-10-19T22:25:53.201" v="9" actId="20577"/>
        <pc:sldMkLst>
          <pc:docMk/>
          <pc:sldMk cId="3943735850" sldId="359"/>
        </pc:sldMkLst>
        <pc:spChg chg="mod">
          <ac:chgData name="Lia Romero" userId="S::lromero1@dhs.lacounty.gov::10805a2d-2d14-4ec7-ad75-1de9796abbcd" providerId="AD" clId="Web-{98F8A6D7-C687-4215-9F02-B4EAFE13E445}" dt="2023-10-19T22:25:53.201" v="9" actId="20577"/>
          <ac:spMkLst>
            <pc:docMk/>
            <pc:sldMk cId="3943735850" sldId="359"/>
            <ac:spMk id="3" creationId="{6713C5CA-C785-419A-BCEF-16FB9F25096B}"/>
          </ac:spMkLst>
        </pc:spChg>
      </pc:sldChg>
      <pc:sldChg chg="modSp">
        <pc:chgData name="Lia Romero" userId="S::lromero1@dhs.lacounty.gov::10805a2d-2d14-4ec7-ad75-1de9796abbcd" providerId="AD" clId="Web-{98F8A6D7-C687-4215-9F02-B4EAFE13E445}" dt="2023-10-19T22:27:41.687" v="11"/>
        <pc:sldMkLst>
          <pc:docMk/>
          <pc:sldMk cId="1253090263" sldId="377"/>
        </pc:sldMkLst>
        <pc:picChg chg="mod modCrop">
          <ac:chgData name="Lia Romero" userId="S::lromero1@dhs.lacounty.gov::10805a2d-2d14-4ec7-ad75-1de9796abbcd" providerId="AD" clId="Web-{98F8A6D7-C687-4215-9F02-B4EAFE13E445}" dt="2023-10-19T22:27:41.687" v="11"/>
          <ac:picMkLst>
            <pc:docMk/>
            <pc:sldMk cId="1253090263" sldId="377"/>
            <ac:picMk id="4" creationId="{23E3E191-07DA-8B50-7C80-6DF9A84EAF56}"/>
          </ac:picMkLst>
        </pc:picChg>
      </pc:sldChg>
    </pc:docChg>
  </pc:docChgLst>
  <pc:docChgLst>
    <pc:chgData name="Lia Romero" userId="S::lromero1@dhs.lacounty.gov::10805a2d-2d14-4ec7-ad75-1de9796abbcd" providerId="AD" clId="Web-{DDF92CA7-BD51-4A76-87EC-35142048FDDB}"/>
    <pc:docChg chg="addSld delSld modSld sldOrd">
      <pc:chgData name="Lia Romero" userId="S::lromero1@dhs.lacounty.gov::10805a2d-2d14-4ec7-ad75-1de9796abbcd" providerId="AD" clId="Web-{DDF92CA7-BD51-4A76-87EC-35142048FDDB}" dt="2023-10-24T22:18:05.131" v="168" actId="1076"/>
      <pc:docMkLst>
        <pc:docMk/>
      </pc:docMkLst>
      <pc:sldChg chg="del">
        <pc:chgData name="Lia Romero" userId="S::lromero1@dhs.lacounty.gov::10805a2d-2d14-4ec7-ad75-1de9796abbcd" providerId="AD" clId="Web-{DDF92CA7-BD51-4A76-87EC-35142048FDDB}" dt="2023-10-24T22:07:47.078" v="2"/>
        <pc:sldMkLst>
          <pc:docMk/>
          <pc:sldMk cId="4172959097" sldId="347"/>
        </pc:sldMkLst>
      </pc:sldChg>
      <pc:sldChg chg="del">
        <pc:chgData name="Lia Romero" userId="S::lromero1@dhs.lacounty.gov::10805a2d-2d14-4ec7-ad75-1de9796abbcd" providerId="AD" clId="Web-{DDF92CA7-BD51-4A76-87EC-35142048FDDB}" dt="2023-10-24T22:07:47.078" v="3"/>
        <pc:sldMkLst>
          <pc:docMk/>
          <pc:sldMk cId="76362172" sldId="369"/>
        </pc:sldMkLst>
      </pc:sldChg>
      <pc:sldChg chg="del">
        <pc:chgData name="Lia Romero" userId="S::lromero1@dhs.lacounty.gov::10805a2d-2d14-4ec7-ad75-1de9796abbcd" providerId="AD" clId="Web-{DDF92CA7-BD51-4A76-87EC-35142048FDDB}" dt="2023-10-24T22:07:47.062" v="1"/>
        <pc:sldMkLst>
          <pc:docMk/>
          <pc:sldMk cId="2855462786" sldId="378"/>
        </pc:sldMkLst>
      </pc:sldChg>
      <pc:sldChg chg="del">
        <pc:chgData name="Lia Romero" userId="S::lromero1@dhs.lacounty.gov::10805a2d-2d14-4ec7-ad75-1de9796abbcd" providerId="AD" clId="Web-{DDF92CA7-BD51-4A76-87EC-35142048FDDB}" dt="2023-10-24T22:07:47.062" v="0"/>
        <pc:sldMkLst>
          <pc:docMk/>
          <pc:sldMk cId="312510919" sldId="379"/>
        </pc:sldMkLst>
      </pc:sldChg>
      <pc:sldChg chg="addSp delSp modSp del">
        <pc:chgData name="Lia Romero" userId="S::lromero1@dhs.lacounty.gov::10805a2d-2d14-4ec7-ad75-1de9796abbcd" providerId="AD" clId="Web-{DDF92CA7-BD51-4A76-87EC-35142048FDDB}" dt="2023-10-24T22:17:04.567" v="154"/>
        <pc:sldMkLst>
          <pc:docMk/>
          <pc:sldMk cId="1882627577" sldId="384"/>
        </pc:sldMkLst>
        <pc:spChg chg="mod">
          <ac:chgData name="Lia Romero" userId="S::lromero1@dhs.lacounty.gov::10805a2d-2d14-4ec7-ad75-1de9796abbcd" providerId="AD" clId="Web-{DDF92CA7-BD51-4A76-87EC-35142048FDDB}" dt="2023-10-24T22:16:01.176" v="151" actId="20577"/>
          <ac:spMkLst>
            <pc:docMk/>
            <pc:sldMk cId="1882627577" sldId="384"/>
            <ac:spMk id="193" creationId="{00000000-0000-0000-0000-000000000000}"/>
          </ac:spMkLst>
        </pc:spChg>
        <pc:picChg chg="add del mod">
          <ac:chgData name="Lia Romero" userId="S::lromero1@dhs.lacounty.gov::10805a2d-2d14-4ec7-ad75-1de9796abbcd" providerId="AD" clId="Web-{DDF92CA7-BD51-4A76-87EC-35142048FDDB}" dt="2023-10-24T22:15:59.379" v="88"/>
          <ac:picMkLst>
            <pc:docMk/>
            <pc:sldMk cId="1882627577" sldId="384"/>
            <ac:picMk id="2" creationId="{A98DA579-5501-0402-3B95-27149C8E197E}"/>
          </ac:picMkLst>
        </pc:picChg>
        <pc:picChg chg="add del mod">
          <ac:chgData name="Lia Romero" userId="S::lromero1@dhs.lacounty.gov::10805a2d-2d14-4ec7-ad75-1de9796abbcd" providerId="AD" clId="Web-{DDF92CA7-BD51-4A76-87EC-35142048FDDB}" dt="2023-10-24T22:15:13.316" v="81"/>
          <ac:picMkLst>
            <pc:docMk/>
            <pc:sldMk cId="1882627577" sldId="384"/>
            <ac:picMk id="3" creationId="{81815A04-1EF1-B929-A3CC-1A03A5B25ABE}"/>
          </ac:picMkLst>
        </pc:picChg>
        <pc:picChg chg="add del mod">
          <ac:chgData name="Lia Romero" userId="S::lromero1@dhs.lacounty.gov::10805a2d-2d14-4ec7-ad75-1de9796abbcd" providerId="AD" clId="Web-{DDF92CA7-BD51-4A76-87EC-35142048FDDB}" dt="2023-10-24T22:15:12.144" v="80"/>
          <ac:picMkLst>
            <pc:docMk/>
            <pc:sldMk cId="1882627577" sldId="384"/>
            <ac:picMk id="4" creationId="{B425A42C-89D7-1C17-E148-AEAABD69ADB2}"/>
          </ac:picMkLst>
        </pc:picChg>
        <pc:picChg chg="add del mod">
          <ac:chgData name="Lia Romero" userId="S::lromero1@dhs.lacounty.gov::10805a2d-2d14-4ec7-ad75-1de9796abbcd" providerId="AD" clId="Web-{DDF92CA7-BD51-4A76-87EC-35142048FDDB}" dt="2023-10-24T22:15:53.598" v="84"/>
          <ac:picMkLst>
            <pc:docMk/>
            <pc:sldMk cId="1882627577" sldId="384"/>
            <ac:picMk id="5" creationId="{D4E028EF-D944-E53A-30DA-99825E50E5B6}"/>
          </ac:picMkLst>
        </pc:picChg>
      </pc:sldChg>
      <pc:sldChg chg="add">
        <pc:chgData name="Lia Romero" userId="S::lromero1@dhs.lacounty.gov::10805a2d-2d14-4ec7-ad75-1de9796abbcd" providerId="AD" clId="Web-{DDF92CA7-BD51-4A76-87EC-35142048FDDB}" dt="2023-10-24T22:08:04.265" v="4"/>
        <pc:sldMkLst>
          <pc:docMk/>
          <pc:sldMk cId="1694435152" sldId="403"/>
        </pc:sldMkLst>
      </pc:sldChg>
      <pc:sldChg chg="add">
        <pc:chgData name="Lia Romero" userId="S::lromero1@dhs.lacounty.gov::10805a2d-2d14-4ec7-ad75-1de9796abbcd" providerId="AD" clId="Web-{DDF92CA7-BD51-4A76-87EC-35142048FDDB}" dt="2023-10-24T22:08:04.375" v="5"/>
        <pc:sldMkLst>
          <pc:docMk/>
          <pc:sldMk cId="1055172677" sldId="404"/>
        </pc:sldMkLst>
      </pc:sldChg>
      <pc:sldChg chg="add">
        <pc:chgData name="Lia Romero" userId="S::lromero1@dhs.lacounty.gov::10805a2d-2d14-4ec7-ad75-1de9796abbcd" providerId="AD" clId="Web-{DDF92CA7-BD51-4A76-87EC-35142048FDDB}" dt="2023-10-24T22:08:04.484" v="6"/>
        <pc:sldMkLst>
          <pc:docMk/>
          <pc:sldMk cId="992713030" sldId="405"/>
        </pc:sldMkLst>
      </pc:sldChg>
      <pc:sldChg chg="add">
        <pc:chgData name="Lia Romero" userId="S::lromero1@dhs.lacounty.gov::10805a2d-2d14-4ec7-ad75-1de9796abbcd" providerId="AD" clId="Web-{DDF92CA7-BD51-4A76-87EC-35142048FDDB}" dt="2023-10-24T22:08:04.578" v="7"/>
        <pc:sldMkLst>
          <pc:docMk/>
          <pc:sldMk cId="2969979139" sldId="406"/>
        </pc:sldMkLst>
      </pc:sldChg>
      <pc:sldChg chg="modSp add ord">
        <pc:chgData name="Lia Romero" userId="S::lromero1@dhs.lacounty.gov::10805a2d-2d14-4ec7-ad75-1de9796abbcd" providerId="AD" clId="Web-{DDF92CA7-BD51-4A76-87EC-35142048FDDB}" dt="2023-10-24T22:18:05.131" v="168" actId="1076"/>
        <pc:sldMkLst>
          <pc:docMk/>
          <pc:sldMk cId="65021195" sldId="407"/>
        </pc:sldMkLst>
        <pc:spChg chg="mod">
          <ac:chgData name="Lia Romero" userId="S::lromero1@dhs.lacounty.gov::10805a2d-2d14-4ec7-ad75-1de9796abbcd" providerId="AD" clId="Web-{DDF92CA7-BD51-4A76-87EC-35142048FDDB}" dt="2023-10-24T22:18:05.131" v="168" actId="1076"/>
          <ac:spMkLst>
            <pc:docMk/>
            <pc:sldMk cId="65021195" sldId="407"/>
            <ac:spMk id="193" creationId="{00000000-0000-0000-0000-000000000000}"/>
          </ac:spMkLst>
        </pc:spChg>
      </pc:sldChg>
    </pc:docChg>
  </pc:docChgLst>
  <pc:docChgLst>
    <pc:chgData name="Jorrel Sampana" userId="S::jsampana@dhs.lacounty.gov::3a6d2611-ffbf-4b17-b034-cbbf2a5be8a1" providerId="AD" clId="Web-{95F1257B-8153-42A4-9651-F7A42D19A001}"/>
    <pc:docChg chg="modSld">
      <pc:chgData name="Jorrel Sampana" userId="S::jsampana@dhs.lacounty.gov::3a6d2611-ffbf-4b17-b034-cbbf2a5be8a1" providerId="AD" clId="Web-{95F1257B-8153-42A4-9651-F7A42D19A001}" dt="2023-10-25T18:31:27.981" v="1" actId="20577"/>
      <pc:docMkLst>
        <pc:docMk/>
      </pc:docMkLst>
      <pc:sldChg chg="modSp">
        <pc:chgData name="Jorrel Sampana" userId="S::jsampana@dhs.lacounty.gov::3a6d2611-ffbf-4b17-b034-cbbf2a5be8a1" providerId="AD" clId="Web-{95F1257B-8153-42A4-9651-F7A42D19A001}" dt="2023-10-25T18:31:27.981" v="1" actId="20577"/>
        <pc:sldMkLst>
          <pc:docMk/>
          <pc:sldMk cId="3385824462" sldId="383"/>
        </pc:sldMkLst>
        <pc:spChg chg="mod">
          <ac:chgData name="Jorrel Sampana" userId="S::jsampana@dhs.lacounty.gov::3a6d2611-ffbf-4b17-b034-cbbf2a5be8a1" providerId="AD" clId="Web-{95F1257B-8153-42A4-9651-F7A42D19A001}" dt="2023-10-25T18:31:27.981" v="1" actId="20577"/>
          <ac:spMkLst>
            <pc:docMk/>
            <pc:sldMk cId="3385824462" sldId="383"/>
            <ac:spMk id="193" creationId="{00000000-0000-0000-0000-000000000000}"/>
          </ac:spMkLst>
        </pc:spChg>
      </pc:sldChg>
    </pc:docChg>
  </pc:docChgLst>
  <pc:docChgLst>
    <pc:chgData name="Ernesto Reynoso" userId="S::ereynoso@dhs.lacounty.gov::8f22221a-6c7f-463d-8afc-fcd55c4e84d9" providerId="AD" clId="Web-{5C9E3753-F582-4A76-BF99-CC1A4C39626F}"/>
    <pc:docChg chg="modSld">
      <pc:chgData name="Ernesto Reynoso" userId="S::ereynoso@dhs.lacounty.gov::8f22221a-6c7f-463d-8afc-fcd55c4e84d9" providerId="AD" clId="Web-{5C9E3753-F582-4A76-BF99-CC1A4C39626F}" dt="2023-10-11T17:06:07.182" v="12" actId="1076"/>
      <pc:docMkLst>
        <pc:docMk/>
      </pc:docMkLst>
      <pc:sldChg chg="modSp">
        <pc:chgData name="Ernesto Reynoso" userId="S::ereynoso@dhs.lacounty.gov::8f22221a-6c7f-463d-8afc-fcd55c4e84d9" providerId="AD" clId="Web-{5C9E3753-F582-4A76-BF99-CC1A4C39626F}" dt="2023-10-11T17:04:46.665" v="3" actId="20577"/>
        <pc:sldMkLst>
          <pc:docMk/>
          <pc:sldMk cId="2840359732" sldId="368"/>
        </pc:sldMkLst>
        <pc:spChg chg="mod">
          <ac:chgData name="Ernesto Reynoso" userId="S::ereynoso@dhs.lacounty.gov::8f22221a-6c7f-463d-8afc-fcd55c4e84d9" providerId="AD" clId="Web-{5C9E3753-F582-4A76-BF99-CC1A4C39626F}" dt="2023-10-11T17:04:46.665" v="3" actId="20577"/>
          <ac:spMkLst>
            <pc:docMk/>
            <pc:sldMk cId="2840359732" sldId="368"/>
            <ac:spMk id="3" creationId="{D5C88C5D-3F6B-A914-BED7-DF4A5650C42E}"/>
          </ac:spMkLst>
        </pc:spChg>
      </pc:sldChg>
      <pc:sldChg chg="addSp delSp modSp">
        <pc:chgData name="Ernesto Reynoso" userId="S::ereynoso@dhs.lacounty.gov::8f22221a-6c7f-463d-8afc-fcd55c4e84d9" providerId="AD" clId="Web-{5C9E3753-F582-4A76-BF99-CC1A4C39626F}" dt="2023-10-11T17:06:07.182" v="12" actId="1076"/>
        <pc:sldMkLst>
          <pc:docMk/>
          <pc:sldMk cId="1253090263" sldId="377"/>
        </pc:sldMkLst>
        <pc:spChg chg="add del mod">
          <ac:chgData name="Ernesto Reynoso" userId="S::ereynoso@dhs.lacounty.gov::8f22221a-6c7f-463d-8afc-fcd55c4e84d9" providerId="AD" clId="Web-{5C9E3753-F582-4A76-BF99-CC1A4C39626F}" dt="2023-10-11T17:05:37.025" v="5"/>
          <ac:spMkLst>
            <pc:docMk/>
            <pc:sldMk cId="1253090263" sldId="377"/>
            <ac:spMk id="3" creationId="{48F45E6C-FA5E-29F4-FD79-9C577725C633}"/>
          </ac:spMkLst>
        </pc:spChg>
        <pc:spChg chg="del">
          <ac:chgData name="Ernesto Reynoso" userId="S::ereynoso@dhs.lacounty.gov::8f22221a-6c7f-463d-8afc-fcd55c4e84d9" providerId="AD" clId="Web-{5C9E3753-F582-4A76-BF99-CC1A4C39626F}" dt="2023-10-11T17:05:34.447" v="4"/>
          <ac:spMkLst>
            <pc:docMk/>
            <pc:sldMk cId="1253090263" sldId="377"/>
            <ac:spMk id="193" creationId="{00000000-0000-0000-0000-000000000000}"/>
          </ac:spMkLst>
        </pc:spChg>
        <pc:picChg chg="add mod">
          <ac:chgData name="Ernesto Reynoso" userId="S::ereynoso@dhs.lacounty.gov::8f22221a-6c7f-463d-8afc-fcd55c4e84d9" providerId="AD" clId="Web-{5C9E3753-F582-4A76-BF99-CC1A4C39626F}" dt="2023-10-11T17:06:07.182" v="12" actId="1076"/>
          <ac:picMkLst>
            <pc:docMk/>
            <pc:sldMk cId="1253090263" sldId="377"/>
            <ac:picMk id="4" creationId="{23E3E191-07DA-8B50-7C80-6DF9A84EAF56}"/>
          </ac:picMkLst>
        </pc:picChg>
      </pc:sldChg>
    </pc:docChg>
  </pc:docChgLst>
  <pc:docChgLst>
    <pc:chgData name="Philip Barragan" userId="S::pbarragan@dhs.lacounty.gov::94aa5444-cc7b-46b7-a404-41492fa71cae" providerId="AD" clId="Web-{05190997-C9B5-4003-BBFC-F9503DD13633}"/>
    <pc:docChg chg="addSld delSld modSld sldOrd">
      <pc:chgData name="Philip Barragan" userId="S::pbarragan@dhs.lacounty.gov::94aa5444-cc7b-46b7-a404-41492fa71cae" providerId="AD" clId="Web-{05190997-C9B5-4003-BBFC-F9503DD13633}" dt="2023-10-24T23:01:10.487" v="637"/>
      <pc:docMkLst>
        <pc:docMk/>
      </pc:docMkLst>
      <pc:sldChg chg="modSp">
        <pc:chgData name="Philip Barragan" userId="S::pbarragan@dhs.lacounty.gov::94aa5444-cc7b-46b7-a404-41492fa71cae" providerId="AD" clId="Web-{05190997-C9B5-4003-BBFC-F9503DD13633}" dt="2023-10-24T22:45:46.667" v="485" actId="1076"/>
        <pc:sldMkLst>
          <pc:docMk/>
          <pc:sldMk cId="3299868741" sldId="386"/>
        </pc:sldMkLst>
        <pc:spChg chg="mod">
          <ac:chgData name="Philip Barragan" userId="S::pbarragan@dhs.lacounty.gov::94aa5444-cc7b-46b7-a404-41492fa71cae" providerId="AD" clId="Web-{05190997-C9B5-4003-BBFC-F9503DD13633}" dt="2023-10-24T22:45:46.667" v="485" actId="1076"/>
          <ac:spMkLst>
            <pc:docMk/>
            <pc:sldMk cId="3299868741" sldId="386"/>
            <ac:spMk id="193" creationId="{00000000-0000-0000-0000-000000000000}"/>
          </ac:spMkLst>
        </pc:spChg>
      </pc:sldChg>
      <pc:sldChg chg="modSp">
        <pc:chgData name="Philip Barragan" userId="S::pbarragan@dhs.lacounty.gov::94aa5444-cc7b-46b7-a404-41492fa71cae" providerId="AD" clId="Web-{05190997-C9B5-4003-BBFC-F9503DD13633}" dt="2023-10-24T23:01:10.487" v="637"/>
        <pc:sldMkLst>
          <pc:docMk/>
          <pc:sldMk cId="1219111306" sldId="397"/>
        </pc:sldMkLst>
        <pc:spChg chg="mod">
          <ac:chgData name="Philip Barragan" userId="S::pbarragan@dhs.lacounty.gov::94aa5444-cc7b-46b7-a404-41492fa71cae" providerId="AD" clId="Web-{05190997-C9B5-4003-BBFC-F9503DD13633}" dt="2023-10-24T22:59:18.533" v="631" actId="20577"/>
          <ac:spMkLst>
            <pc:docMk/>
            <pc:sldMk cId="1219111306" sldId="397"/>
            <ac:spMk id="3" creationId="{EAB2E789-03D6-3019-4AF7-B2296BBA9C59}"/>
          </ac:spMkLst>
        </pc:spChg>
        <pc:graphicFrameChg chg="mod modGraphic">
          <ac:chgData name="Philip Barragan" userId="S::pbarragan@dhs.lacounty.gov::94aa5444-cc7b-46b7-a404-41492fa71cae" providerId="AD" clId="Web-{05190997-C9B5-4003-BBFC-F9503DD13633}" dt="2023-10-24T23:01:10.487" v="637"/>
          <ac:graphicFrameMkLst>
            <pc:docMk/>
            <pc:sldMk cId="1219111306" sldId="397"/>
            <ac:graphicFrameMk id="2" creationId="{4F3C1983-841E-48D0-01A3-D7A9B386CFB7}"/>
          </ac:graphicFrameMkLst>
        </pc:graphicFrameChg>
      </pc:sldChg>
      <pc:sldChg chg="modSp">
        <pc:chgData name="Philip Barragan" userId="S::pbarragan@dhs.lacounty.gov::94aa5444-cc7b-46b7-a404-41492fa71cae" providerId="AD" clId="Web-{05190997-C9B5-4003-BBFC-F9503DD13633}" dt="2023-10-24T22:30:23.598" v="169"/>
        <pc:sldMkLst>
          <pc:docMk/>
          <pc:sldMk cId="3015611733" sldId="398"/>
        </pc:sldMkLst>
        <pc:graphicFrameChg chg="mod modGraphic">
          <ac:chgData name="Philip Barragan" userId="S::pbarragan@dhs.lacounty.gov::94aa5444-cc7b-46b7-a404-41492fa71cae" providerId="AD" clId="Web-{05190997-C9B5-4003-BBFC-F9503DD13633}" dt="2023-10-24T22:30:23.598" v="169"/>
          <ac:graphicFrameMkLst>
            <pc:docMk/>
            <pc:sldMk cId="3015611733" sldId="398"/>
            <ac:graphicFrameMk id="4" creationId="{E1654174-C77C-8BF9-1D12-62D173432D65}"/>
          </ac:graphicFrameMkLst>
        </pc:graphicFrameChg>
      </pc:sldChg>
      <pc:sldChg chg="modSp">
        <pc:chgData name="Philip Barragan" userId="S::pbarragan@dhs.lacounty.gov::94aa5444-cc7b-46b7-a404-41492fa71cae" providerId="AD" clId="Web-{05190997-C9B5-4003-BBFC-F9503DD13633}" dt="2023-10-24T23:00:49.065" v="636" actId="1076"/>
        <pc:sldMkLst>
          <pc:docMk/>
          <pc:sldMk cId="3238250568" sldId="399"/>
        </pc:sldMkLst>
        <pc:spChg chg="mod">
          <ac:chgData name="Philip Barragan" userId="S::pbarragan@dhs.lacounty.gov::94aa5444-cc7b-46b7-a404-41492fa71cae" providerId="AD" clId="Web-{05190997-C9B5-4003-BBFC-F9503DD13633}" dt="2023-10-24T23:00:49.065" v="636" actId="1076"/>
          <ac:spMkLst>
            <pc:docMk/>
            <pc:sldMk cId="3238250568" sldId="399"/>
            <ac:spMk id="193" creationId="{00000000-0000-0000-0000-000000000000}"/>
          </ac:spMkLst>
        </pc:spChg>
      </pc:sldChg>
      <pc:sldChg chg="modSp ord">
        <pc:chgData name="Philip Barragan" userId="S::pbarragan@dhs.lacounty.gov::94aa5444-cc7b-46b7-a404-41492fa71cae" providerId="AD" clId="Web-{05190997-C9B5-4003-BBFC-F9503DD13633}" dt="2023-10-24T22:54:06.780" v="589" actId="20577"/>
        <pc:sldMkLst>
          <pc:docMk/>
          <pc:sldMk cId="4083274810" sldId="400"/>
        </pc:sldMkLst>
        <pc:spChg chg="mod">
          <ac:chgData name="Philip Barragan" userId="S::pbarragan@dhs.lacounty.gov::94aa5444-cc7b-46b7-a404-41492fa71cae" providerId="AD" clId="Web-{05190997-C9B5-4003-BBFC-F9503DD13633}" dt="2023-10-24T22:54:06.780" v="589" actId="20577"/>
          <ac:spMkLst>
            <pc:docMk/>
            <pc:sldMk cId="4083274810" sldId="400"/>
            <ac:spMk id="193" creationId="{00000000-0000-0000-0000-000000000000}"/>
          </ac:spMkLst>
        </pc:spChg>
      </pc:sldChg>
      <pc:sldChg chg="del">
        <pc:chgData name="Philip Barragan" userId="S::pbarragan@dhs.lacounty.gov::94aa5444-cc7b-46b7-a404-41492fa71cae" providerId="AD" clId="Web-{05190997-C9B5-4003-BBFC-F9503DD13633}" dt="2023-10-24T22:55:08.484" v="601"/>
        <pc:sldMkLst>
          <pc:docMk/>
          <pc:sldMk cId="1694435152" sldId="403"/>
        </pc:sldMkLst>
      </pc:sldChg>
      <pc:sldChg chg="del">
        <pc:chgData name="Philip Barragan" userId="S::pbarragan@dhs.lacounty.gov::94aa5444-cc7b-46b7-a404-41492fa71cae" providerId="AD" clId="Web-{05190997-C9B5-4003-BBFC-F9503DD13633}" dt="2023-10-24T22:55:08.499" v="602"/>
        <pc:sldMkLst>
          <pc:docMk/>
          <pc:sldMk cId="1055172677" sldId="404"/>
        </pc:sldMkLst>
      </pc:sldChg>
      <pc:sldChg chg="del">
        <pc:chgData name="Philip Barragan" userId="S::pbarragan@dhs.lacounty.gov::94aa5444-cc7b-46b7-a404-41492fa71cae" providerId="AD" clId="Web-{05190997-C9B5-4003-BBFC-F9503DD13633}" dt="2023-10-24T22:55:08.499" v="603"/>
        <pc:sldMkLst>
          <pc:docMk/>
          <pc:sldMk cId="992713030" sldId="405"/>
        </pc:sldMkLst>
      </pc:sldChg>
      <pc:sldChg chg="del">
        <pc:chgData name="Philip Barragan" userId="S::pbarragan@dhs.lacounty.gov::94aa5444-cc7b-46b7-a404-41492fa71cae" providerId="AD" clId="Web-{05190997-C9B5-4003-BBFC-F9503DD13633}" dt="2023-10-24T22:55:08.499" v="604"/>
        <pc:sldMkLst>
          <pc:docMk/>
          <pc:sldMk cId="2969979139" sldId="406"/>
        </pc:sldMkLst>
      </pc:sldChg>
      <pc:sldChg chg="addSp delSp modSp add replId">
        <pc:chgData name="Philip Barragan" userId="S::pbarragan@dhs.lacounty.gov::94aa5444-cc7b-46b7-a404-41492fa71cae" providerId="AD" clId="Web-{05190997-C9B5-4003-BBFC-F9503DD13633}" dt="2023-10-24T22:57:08.813" v="617" actId="1076"/>
        <pc:sldMkLst>
          <pc:docMk/>
          <pc:sldMk cId="1628724580" sldId="408"/>
        </pc:sldMkLst>
        <pc:spChg chg="add mod">
          <ac:chgData name="Philip Barragan" userId="S::pbarragan@dhs.lacounty.gov::94aa5444-cc7b-46b7-a404-41492fa71cae" providerId="AD" clId="Web-{05190997-C9B5-4003-BBFC-F9503DD13633}" dt="2023-10-24T22:57:08.813" v="617" actId="1076"/>
          <ac:spMkLst>
            <pc:docMk/>
            <pc:sldMk cId="1628724580" sldId="408"/>
            <ac:spMk id="2" creationId="{80AE53BD-C706-2074-E7D6-EFB2A5BE96CD}"/>
          </ac:spMkLst>
        </pc:spChg>
        <pc:spChg chg="del mod">
          <ac:chgData name="Philip Barragan" userId="S::pbarragan@dhs.lacounty.gov::94aa5444-cc7b-46b7-a404-41492fa71cae" providerId="AD" clId="Web-{05190997-C9B5-4003-BBFC-F9503DD13633}" dt="2023-10-24T22:51:01.201" v="534"/>
          <ac:spMkLst>
            <pc:docMk/>
            <pc:sldMk cId="1628724580" sldId="408"/>
            <ac:spMk id="4" creationId="{CED977CA-854A-31C1-543F-AF9C6B239287}"/>
          </ac:spMkLst>
        </pc:spChg>
        <pc:graphicFrameChg chg="del">
          <ac:chgData name="Philip Barragan" userId="S::pbarragan@dhs.lacounty.gov::94aa5444-cc7b-46b7-a404-41492fa71cae" providerId="AD" clId="Web-{05190997-C9B5-4003-BBFC-F9503DD13633}" dt="2023-10-24T22:39:59.399" v="403"/>
          <ac:graphicFrameMkLst>
            <pc:docMk/>
            <pc:sldMk cId="1628724580" sldId="408"/>
            <ac:graphicFrameMk id="3" creationId="{EB1B602F-567A-6E57-37E7-845D6E7BA481}"/>
          </ac:graphicFrameMkLst>
        </pc:graphicFrameChg>
      </pc:sldChg>
      <pc:sldChg chg="add">
        <pc:chgData name="Philip Barragan" userId="S::pbarragan@dhs.lacounty.gov::94aa5444-cc7b-46b7-a404-41492fa71cae" providerId="AD" clId="Web-{05190997-C9B5-4003-BBFC-F9503DD13633}" dt="2023-10-24T22:55:26.890" v="613"/>
        <pc:sldMkLst>
          <pc:docMk/>
          <pc:sldMk cId="1053919055" sldId="409"/>
        </pc:sldMkLst>
      </pc:sldChg>
      <pc:sldChg chg="add del">
        <pc:chgData name="Philip Barragan" userId="S::pbarragan@dhs.lacounty.gov::94aa5444-cc7b-46b7-a404-41492fa71cae" providerId="AD" clId="Web-{05190997-C9B5-4003-BBFC-F9503DD13633}" dt="2023-10-24T22:55:23.093" v="612"/>
        <pc:sldMkLst>
          <pc:docMk/>
          <pc:sldMk cId="3238943024" sldId="409"/>
        </pc:sldMkLst>
      </pc:sldChg>
      <pc:sldChg chg="add del">
        <pc:chgData name="Philip Barragan" userId="S::pbarragan@dhs.lacounty.gov::94aa5444-cc7b-46b7-a404-41492fa71cae" providerId="AD" clId="Web-{05190997-C9B5-4003-BBFC-F9503DD13633}" dt="2023-10-24T22:55:23.078" v="611"/>
        <pc:sldMkLst>
          <pc:docMk/>
          <pc:sldMk cId="2379753846" sldId="410"/>
        </pc:sldMkLst>
      </pc:sldChg>
      <pc:sldChg chg="add">
        <pc:chgData name="Philip Barragan" userId="S::pbarragan@dhs.lacounty.gov::94aa5444-cc7b-46b7-a404-41492fa71cae" providerId="AD" clId="Web-{05190997-C9B5-4003-BBFC-F9503DD13633}" dt="2023-10-24T22:55:27" v="614"/>
        <pc:sldMkLst>
          <pc:docMk/>
          <pc:sldMk cId="4155213759" sldId="410"/>
        </pc:sldMkLst>
      </pc:sldChg>
      <pc:sldChg chg="add del">
        <pc:chgData name="Philip Barragan" userId="S::pbarragan@dhs.lacounty.gov::94aa5444-cc7b-46b7-a404-41492fa71cae" providerId="AD" clId="Web-{05190997-C9B5-4003-BBFC-F9503DD13633}" dt="2023-10-24T22:55:23.078" v="610"/>
        <pc:sldMkLst>
          <pc:docMk/>
          <pc:sldMk cId="722412073" sldId="411"/>
        </pc:sldMkLst>
      </pc:sldChg>
      <pc:sldChg chg="add">
        <pc:chgData name="Philip Barragan" userId="S::pbarragan@dhs.lacounty.gov::94aa5444-cc7b-46b7-a404-41492fa71cae" providerId="AD" clId="Web-{05190997-C9B5-4003-BBFC-F9503DD13633}" dt="2023-10-24T22:55:27.093" v="615"/>
        <pc:sldMkLst>
          <pc:docMk/>
          <pc:sldMk cId="3750537545" sldId="411"/>
        </pc:sldMkLst>
      </pc:sldChg>
      <pc:sldChg chg="add del">
        <pc:chgData name="Philip Barragan" userId="S::pbarragan@dhs.lacounty.gov::94aa5444-cc7b-46b7-a404-41492fa71cae" providerId="AD" clId="Web-{05190997-C9B5-4003-BBFC-F9503DD13633}" dt="2023-10-24T22:55:23.078" v="609"/>
        <pc:sldMkLst>
          <pc:docMk/>
          <pc:sldMk cId="343181695" sldId="412"/>
        </pc:sldMkLst>
      </pc:sldChg>
      <pc:sldChg chg="add">
        <pc:chgData name="Philip Barragan" userId="S::pbarragan@dhs.lacounty.gov::94aa5444-cc7b-46b7-a404-41492fa71cae" providerId="AD" clId="Web-{05190997-C9B5-4003-BBFC-F9503DD13633}" dt="2023-10-24T22:55:27.171" v="616"/>
        <pc:sldMkLst>
          <pc:docMk/>
          <pc:sldMk cId="3829665980" sldId="412"/>
        </pc:sldMkLst>
      </pc:sldChg>
    </pc:docChg>
  </pc:docChgLst>
  <pc:docChgLst>
    <pc:chgData name="Philip Barragan" userId="S::pbarragan@dhs.lacounty.gov::94aa5444-cc7b-46b7-a404-41492fa71cae" providerId="AD" clId="Web-{3D44A045-E2CF-4132-927C-534DDC6029F1}"/>
    <pc:docChg chg="addSld delSld modSld">
      <pc:chgData name="Philip Barragan" userId="S::pbarragan@dhs.lacounty.gov::94aa5444-cc7b-46b7-a404-41492fa71cae" providerId="AD" clId="Web-{3D44A045-E2CF-4132-927C-534DDC6029F1}" dt="2023-10-20T19:52:35.329" v="7" actId="14100"/>
      <pc:docMkLst>
        <pc:docMk/>
      </pc:docMkLst>
      <pc:sldChg chg="addSp delSp modSp add del">
        <pc:chgData name="Philip Barragan" userId="S::pbarragan@dhs.lacounty.gov::94aa5444-cc7b-46b7-a404-41492fa71cae" providerId="AD" clId="Web-{3D44A045-E2CF-4132-927C-534DDC6029F1}" dt="2023-10-20T19:52:35.329" v="7" actId="14100"/>
        <pc:sldMkLst>
          <pc:docMk/>
          <pc:sldMk cId="3144559169" sldId="365"/>
        </pc:sldMkLst>
        <pc:picChg chg="add mod">
          <ac:chgData name="Philip Barragan" userId="S::pbarragan@dhs.lacounty.gov::94aa5444-cc7b-46b7-a404-41492fa71cae" providerId="AD" clId="Web-{3D44A045-E2CF-4132-927C-534DDC6029F1}" dt="2023-10-20T19:52:35.329" v="7" actId="14100"/>
          <ac:picMkLst>
            <pc:docMk/>
            <pc:sldMk cId="3144559169" sldId="365"/>
            <ac:picMk id="3" creationId="{6DAED099-4FBF-A6A2-D983-C28A9D04D606}"/>
          </ac:picMkLst>
        </pc:picChg>
        <pc:picChg chg="del">
          <ac:chgData name="Philip Barragan" userId="S::pbarragan@dhs.lacounty.gov::94aa5444-cc7b-46b7-a404-41492fa71cae" providerId="AD" clId="Web-{3D44A045-E2CF-4132-927C-534DDC6029F1}" dt="2023-10-20T19:51:54.032" v="2"/>
          <ac:picMkLst>
            <pc:docMk/>
            <pc:sldMk cId="3144559169" sldId="365"/>
            <ac:picMk id="7" creationId="{331DCB14-62D4-4911-2625-D357ECECEEFD}"/>
          </ac:picMkLst>
        </pc:picChg>
      </pc:sldChg>
    </pc:docChg>
  </pc:docChgLst>
  <pc:docChgLst>
    <pc:chgData name="Philip Barragan" userId="S::pbarragan@dhs.lacounty.gov::94aa5444-cc7b-46b7-a404-41492fa71cae" providerId="AD" clId="Web-{C4E94DAC-9A44-4AC3-9F03-4F3A35CAF608}"/>
    <pc:docChg chg="delSld modSld">
      <pc:chgData name="Philip Barragan" userId="S::pbarragan@dhs.lacounty.gov::94aa5444-cc7b-46b7-a404-41492fa71cae" providerId="AD" clId="Web-{C4E94DAC-9A44-4AC3-9F03-4F3A35CAF608}" dt="2023-10-19T18:33:03.178" v="176" actId="1076"/>
      <pc:docMkLst>
        <pc:docMk/>
      </pc:docMkLst>
      <pc:sldChg chg="modSp">
        <pc:chgData name="Philip Barragan" userId="S::pbarragan@dhs.lacounty.gov::94aa5444-cc7b-46b7-a404-41492fa71cae" providerId="AD" clId="Web-{C4E94DAC-9A44-4AC3-9F03-4F3A35CAF608}" dt="2023-10-19T18:31:10.114" v="166" actId="1076"/>
        <pc:sldMkLst>
          <pc:docMk/>
          <pc:sldMk cId="4172959097" sldId="347"/>
        </pc:sldMkLst>
        <pc:spChg chg="mod">
          <ac:chgData name="Philip Barragan" userId="S::pbarragan@dhs.lacounty.gov::94aa5444-cc7b-46b7-a404-41492fa71cae" providerId="AD" clId="Web-{C4E94DAC-9A44-4AC3-9F03-4F3A35CAF608}" dt="2023-10-19T18:31:10.114" v="166" actId="1076"/>
          <ac:spMkLst>
            <pc:docMk/>
            <pc:sldMk cId="4172959097" sldId="347"/>
            <ac:spMk id="193" creationId="{00000000-0000-0000-0000-000000000000}"/>
          </ac:spMkLst>
        </pc:spChg>
      </pc:sldChg>
      <pc:sldChg chg="del">
        <pc:chgData name="Philip Barragan" userId="S::pbarragan@dhs.lacounty.gov::94aa5444-cc7b-46b7-a404-41492fa71cae" providerId="AD" clId="Web-{C4E94DAC-9A44-4AC3-9F03-4F3A35CAF608}" dt="2023-10-19T18:28:30.454" v="144"/>
        <pc:sldMkLst>
          <pc:docMk/>
          <pc:sldMk cId="662335481" sldId="356"/>
        </pc:sldMkLst>
      </pc:sldChg>
      <pc:sldChg chg="modSp">
        <pc:chgData name="Philip Barragan" userId="S::pbarragan@dhs.lacounty.gov::94aa5444-cc7b-46b7-a404-41492fa71cae" providerId="AD" clId="Web-{C4E94DAC-9A44-4AC3-9F03-4F3A35CAF608}" dt="2023-10-19T18:29:00.846" v="145" actId="20577"/>
        <pc:sldMkLst>
          <pc:docMk/>
          <pc:sldMk cId="338367114" sldId="372"/>
        </pc:sldMkLst>
        <pc:spChg chg="mod">
          <ac:chgData name="Philip Barragan" userId="S::pbarragan@dhs.lacounty.gov::94aa5444-cc7b-46b7-a404-41492fa71cae" providerId="AD" clId="Web-{C4E94DAC-9A44-4AC3-9F03-4F3A35CAF608}" dt="2023-10-19T18:29:00.846" v="145" actId="20577"/>
          <ac:spMkLst>
            <pc:docMk/>
            <pc:sldMk cId="338367114" sldId="372"/>
            <ac:spMk id="3" creationId="{D5C88C5D-3F6B-A914-BED7-DF4A5650C42E}"/>
          </ac:spMkLst>
        </pc:spChg>
      </pc:sldChg>
      <pc:sldChg chg="modSp">
        <pc:chgData name="Philip Barragan" userId="S::pbarragan@dhs.lacounty.gov::94aa5444-cc7b-46b7-a404-41492fa71cae" providerId="AD" clId="Web-{C4E94DAC-9A44-4AC3-9F03-4F3A35CAF608}" dt="2023-10-19T18:25:51.186" v="136" actId="20577"/>
        <pc:sldMkLst>
          <pc:docMk/>
          <pc:sldMk cId="2855462786" sldId="378"/>
        </pc:sldMkLst>
        <pc:spChg chg="mod">
          <ac:chgData name="Philip Barragan" userId="S::pbarragan@dhs.lacounty.gov::94aa5444-cc7b-46b7-a404-41492fa71cae" providerId="AD" clId="Web-{C4E94DAC-9A44-4AC3-9F03-4F3A35CAF608}" dt="2023-10-19T18:25:51.186" v="136" actId="20577"/>
          <ac:spMkLst>
            <pc:docMk/>
            <pc:sldMk cId="2855462786" sldId="378"/>
            <ac:spMk id="193" creationId="{00000000-0000-0000-0000-000000000000}"/>
          </ac:spMkLst>
        </pc:spChg>
      </pc:sldChg>
      <pc:sldChg chg="modSp">
        <pc:chgData name="Philip Barragan" userId="S::pbarragan@dhs.lacounty.gov::94aa5444-cc7b-46b7-a404-41492fa71cae" providerId="AD" clId="Web-{C4E94DAC-9A44-4AC3-9F03-4F3A35CAF608}" dt="2023-10-19T18:33:03.178" v="176" actId="1076"/>
        <pc:sldMkLst>
          <pc:docMk/>
          <pc:sldMk cId="312510919" sldId="379"/>
        </pc:sldMkLst>
        <pc:spChg chg="mod">
          <ac:chgData name="Philip Barragan" userId="S::pbarragan@dhs.lacounty.gov::94aa5444-cc7b-46b7-a404-41492fa71cae" providerId="AD" clId="Web-{C4E94DAC-9A44-4AC3-9F03-4F3A35CAF608}" dt="2023-10-19T18:33:03.178" v="176" actId="1076"/>
          <ac:spMkLst>
            <pc:docMk/>
            <pc:sldMk cId="312510919" sldId="379"/>
            <ac:spMk id="193" creationId="{00000000-0000-0000-0000-000000000000}"/>
          </ac:spMkLst>
        </pc:spChg>
      </pc:sldChg>
      <pc:sldChg chg="modSp">
        <pc:chgData name="Philip Barragan" userId="S::pbarragan@dhs.lacounty.gov::94aa5444-cc7b-46b7-a404-41492fa71cae" providerId="AD" clId="Web-{C4E94DAC-9A44-4AC3-9F03-4F3A35CAF608}" dt="2023-10-19T18:27:57.391" v="143" actId="1076"/>
        <pc:sldMkLst>
          <pc:docMk/>
          <pc:sldMk cId="2176758991" sldId="381"/>
        </pc:sldMkLst>
        <pc:spChg chg="mod">
          <ac:chgData name="Philip Barragan" userId="S::pbarragan@dhs.lacounty.gov::94aa5444-cc7b-46b7-a404-41492fa71cae" providerId="AD" clId="Web-{C4E94DAC-9A44-4AC3-9F03-4F3A35CAF608}" dt="2023-10-19T18:27:57.391" v="143" actId="1076"/>
          <ac:spMkLst>
            <pc:docMk/>
            <pc:sldMk cId="2176758991" sldId="381"/>
            <ac:spMk id="193" creationId="{00000000-0000-0000-0000-000000000000}"/>
          </ac:spMkLst>
        </pc:spChg>
      </pc:sldChg>
      <pc:sldChg chg="modSp">
        <pc:chgData name="Philip Barragan" userId="S::pbarragan@dhs.lacounty.gov::94aa5444-cc7b-46b7-a404-41492fa71cae" providerId="AD" clId="Web-{C4E94DAC-9A44-4AC3-9F03-4F3A35CAF608}" dt="2023-10-19T18:20:41.914" v="58" actId="1076"/>
        <pc:sldMkLst>
          <pc:docMk/>
          <pc:sldMk cId="1999967090" sldId="382"/>
        </pc:sldMkLst>
        <pc:spChg chg="mod">
          <ac:chgData name="Philip Barragan" userId="S::pbarragan@dhs.lacounty.gov::94aa5444-cc7b-46b7-a404-41492fa71cae" providerId="AD" clId="Web-{C4E94DAC-9A44-4AC3-9F03-4F3A35CAF608}" dt="2023-10-19T18:20:41.914" v="58" actId="1076"/>
          <ac:spMkLst>
            <pc:docMk/>
            <pc:sldMk cId="1999967090" sldId="382"/>
            <ac:spMk id="193" creationId="{00000000-0000-0000-0000-000000000000}"/>
          </ac:spMkLst>
        </pc:spChg>
      </pc:sldChg>
      <pc:sldChg chg="modSp delCm">
        <pc:chgData name="Philip Barragan" userId="S::pbarragan@dhs.lacounty.gov::94aa5444-cc7b-46b7-a404-41492fa71cae" providerId="AD" clId="Web-{C4E94DAC-9A44-4AC3-9F03-4F3A35CAF608}" dt="2023-10-19T18:18:35.974" v="43" actId="20577"/>
        <pc:sldMkLst>
          <pc:docMk/>
          <pc:sldMk cId="1812383756" sldId="387"/>
        </pc:sldMkLst>
        <pc:spChg chg="mod">
          <ac:chgData name="Philip Barragan" userId="S::pbarragan@dhs.lacounty.gov::94aa5444-cc7b-46b7-a404-41492fa71cae" providerId="AD" clId="Web-{C4E94DAC-9A44-4AC3-9F03-4F3A35CAF608}" dt="2023-10-19T18:18:35.974" v="43" actId="20577"/>
          <ac:spMkLst>
            <pc:docMk/>
            <pc:sldMk cId="1812383756" sldId="387"/>
            <ac:spMk id="193" creationId="{00000000-0000-0000-0000-000000000000}"/>
          </ac:spMkLst>
        </pc:spChg>
        <pc:extLst>
          <p:ext xmlns:p="http://schemas.openxmlformats.org/presentationml/2006/main" uri="{D6D511B9-2390-475A-947B-AFAB55BFBCF1}">
            <pc226:cmChg xmlns:pc226="http://schemas.microsoft.com/office/powerpoint/2022/06/main/command" chg="del">
              <pc226:chgData name="Philip Barragan" userId="S::pbarragan@dhs.lacounty.gov::94aa5444-cc7b-46b7-a404-41492fa71cae" providerId="AD" clId="Web-{C4E94DAC-9A44-4AC3-9F03-4F3A35CAF608}" dt="2023-10-19T18:10:15.246" v="0"/>
              <pc2:cmMkLst xmlns:pc2="http://schemas.microsoft.com/office/powerpoint/2019/9/main/command">
                <pc:docMk/>
                <pc:sldMk cId="1812383756" sldId="387"/>
                <pc2:cmMk id="{80C47F48-B594-6D49-AFD2-8BB3FEB8D788}"/>
              </pc2:cmMkLst>
            </pc226:cmChg>
          </p:ext>
        </pc:extLst>
      </pc:sldChg>
      <pc:sldChg chg="modSp">
        <pc:chgData name="Philip Barragan" userId="S::pbarragan@dhs.lacounty.gov::94aa5444-cc7b-46b7-a404-41492fa71cae" providerId="AD" clId="Web-{C4E94DAC-9A44-4AC3-9F03-4F3A35CAF608}" dt="2023-10-19T18:19:27.787" v="54" actId="1076"/>
        <pc:sldMkLst>
          <pc:docMk/>
          <pc:sldMk cId="2980308528" sldId="388"/>
        </pc:sldMkLst>
        <pc:spChg chg="mod">
          <ac:chgData name="Philip Barragan" userId="S::pbarragan@dhs.lacounty.gov::94aa5444-cc7b-46b7-a404-41492fa71cae" providerId="AD" clId="Web-{C4E94DAC-9A44-4AC3-9F03-4F3A35CAF608}" dt="2023-10-19T18:19:27.787" v="54" actId="1076"/>
          <ac:spMkLst>
            <pc:docMk/>
            <pc:sldMk cId="2980308528" sldId="388"/>
            <ac:spMk id="193" creationId="{00000000-0000-0000-0000-000000000000}"/>
          </ac:spMkLst>
        </pc:spChg>
      </pc:sldChg>
    </pc:docChg>
  </pc:docChgLst>
  <pc:docChgLst>
    <pc:chgData name="Philip Barragan" userId="S::pbarragan@dhs.lacounty.gov::94aa5444-cc7b-46b7-a404-41492fa71cae" providerId="AD" clId="Web-{DC6C9374-E2F0-456A-A704-8C5228C526E0}"/>
    <pc:docChg chg="addSld delSld modSld sldOrd">
      <pc:chgData name="Philip Barragan" userId="S::pbarragan@dhs.lacounty.gov::94aa5444-cc7b-46b7-a404-41492fa71cae" providerId="AD" clId="Web-{DC6C9374-E2F0-456A-A704-8C5228C526E0}" dt="2023-10-20T16:50:23.550" v="1089"/>
      <pc:docMkLst>
        <pc:docMk/>
      </pc:docMkLst>
      <pc:sldChg chg="delSp modSp">
        <pc:chgData name="Philip Barragan" userId="S::pbarragan@dhs.lacounty.gov::94aa5444-cc7b-46b7-a404-41492fa71cae" providerId="AD" clId="Web-{DC6C9374-E2F0-456A-A704-8C5228C526E0}" dt="2023-10-20T15:33:25.227" v="254" actId="1076"/>
        <pc:sldMkLst>
          <pc:docMk/>
          <pc:sldMk cId="3451781114" sldId="357"/>
        </pc:sldMkLst>
        <pc:spChg chg="mod">
          <ac:chgData name="Philip Barragan" userId="S::pbarragan@dhs.lacounty.gov::94aa5444-cc7b-46b7-a404-41492fa71cae" providerId="AD" clId="Web-{DC6C9374-E2F0-456A-A704-8C5228C526E0}" dt="2023-10-20T15:33:25.227" v="254" actId="1076"/>
          <ac:spMkLst>
            <pc:docMk/>
            <pc:sldMk cId="3451781114" sldId="357"/>
            <ac:spMk id="3" creationId="{6713C5CA-C785-419A-BCEF-16FB9F25096B}"/>
          </ac:spMkLst>
        </pc:spChg>
        <pc:picChg chg="del">
          <ac:chgData name="Philip Barragan" userId="S::pbarragan@dhs.lacounty.gov::94aa5444-cc7b-46b7-a404-41492fa71cae" providerId="AD" clId="Web-{DC6C9374-E2F0-456A-A704-8C5228C526E0}" dt="2023-10-20T15:24:13.095" v="56"/>
          <ac:picMkLst>
            <pc:docMk/>
            <pc:sldMk cId="3451781114" sldId="357"/>
            <ac:picMk id="7" creationId="{59CE2CB5-551E-66A1-2AAF-1F9504C565E7}"/>
          </ac:picMkLst>
        </pc:picChg>
      </pc:sldChg>
      <pc:sldChg chg="del">
        <pc:chgData name="Philip Barragan" userId="S::pbarragan@dhs.lacounty.gov::94aa5444-cc7b-46b7-a404-41492fa71cae" providerId="AD" clId="Web-{DC6C9374-E2F0-456A-A704-8C5228C526E0}" dt="2023-10-20T16:50:00.816" v="1082"/>
        <pc:sldMkLst>
          <pc:docMk/>
          <pc:sldMk cId="3736392670" sldId="360"/>
        </pc:sldMkLst>
      </pc:sldChg>
      <pc:sldChg chg="del">
        <pc:chgData name="Philip Barragan" userId="S::pbarragan@dhs.lacounty.gov::94aa5444-cc7b-46b7-a404-41492fa71cae" providerId="AD" clId="Web-{DC6C9374-E2F0-456A-A704-8C5228C526E0}" dt="2023-10-20T16:50:00.800" v="1080"/>
        <pc:sldMkLst>
          <pc:docMk/>
          <pc:sldMk cId="1487050372" sldId="361"/>
        </pc:sldMkLst>
      </pc:sldChg>
      <pc:sldChg chg="modSp del">
        <pc:chgData name="Philip Barragan" userId="S::pbarragan@dhs.lacounty.gov::94aa5444-cc7b-46b7-a404-41492fa71cae" providerId="AD" clId="Web-{DC6C9374-E2F0-456A-A704-8C5228C526E0}" dt="2023-10-20T16:50:00.800" v="1079"/>
        <pc:sldMkLst>
          <pc:docMk/>
          <pc:sldMk cId="3238922009" sldId="362"/>
        </pc:sldMkLst>
        <pc:graphicFrameChg chg="mod modGraphic">
          <ac:chgData name="Philip Barragan" userId="S::pbarragan@dhs.lacounty.gov::94aa5444-cc7b-46b7-a404-41492fa71cae" providerId="AD" clId="Web-{DC6C9374-E2F0-456A-A704-8C5228C526E0}" dt="2023-10-20T15:15:50.870" v="47"/>
          <ac:graphicFrameMkLst>
            <pc:docMk/>
            <pc:sldMk cId="3238922009" sldId="362"/>
            <ac:graphicFrameMk id="2" creationId="{4F3C1983-841E-48D0-01A3-D7A9B386CFB7}"/>
          </ac:graphicFrameMkLst>
        </pc:graphicFrameChg>
      </pc:sldChg>
      <pc:sldChg chg="del">
        <pc:chgData name="Philip Barragan" userId="S::pbarragan@dhs.lacounty.gov::94aa5444-cc7b-46b7-a404-41492fa71cae" providerId="AD" clId="Web-{DC6C9374-E2F0-456A-A704-8C5228C526E0}" dt="2023-10-20T16:50:00.816" v="1081"/>
        <pc:sldMkLst>
          <pc:docMk/>
          <pc:sldMk cId="3353205485" sldId="364"/>
        </pc:sldMkLst>
      </pc:sldChg>
      <pc:sldChg chg="del">
        <pc:chgData name="Philip Barragan" userId="S::pbarragan@dhs.lacounty.gov::94aa5444-cc7b-46b7-a404-41492fa71cae" providerId="AD" clId="Web-{DC6C9374-E2F0-456A-A704-8C5228C526E0}" dt="2023-10-20T16:50:00.816" v="1083"/>
        <pc:sldMkLst>
          <pc:docMk/>
          <pc:sldMk cId="1181926546" sldId="367"/>
        </pc:sldMkLst>
      </pc:sldChg>
      <pc:sldChg chg="del">
        <pc:chgData name="Philip Barragan" userId="S::pbarragan@dhs.lacounty.gov::94aa5444-cc7b-46b7-a404-41492fa71cae" providerId="AD" clId="Web-{DC6C9374-E2F0-456A-A704-8C5228C526E0}" dt="2023-10-20T16:50:00.800" v="1078"/>
        <pc:sldMkLst>
          <pc:docMk/>
          <pc:sldMk cId="3109189716" sldId="376"/>
        </pc:sldMkLst>
      </pc:sldChg>
      <pc:sldChg chg="modSp">
        <pc:chgData name="Philip Barragan" userId="S::pbarragan@dhs.lacounty.gov::94aa5444-cc7b-46b7-a404-41492fa71cae" providerId="AD" clId="Web-{DC6C9374-E2F0-456A-A704-8C5228C526E0}" dt="2023-10-20T15:41:55.405" v="294" actId="1076"/>
        <pc:sldMkLst>
          <pc:docMk/>
          <pc:sldMk cId="312510919" sldId="379"/>
        </pc:sldMkLst>
        <pc:spChg chg="mod">
          <ac:chgData name="Philip Barragan" userId="S::pbarragan@dhs.lacounty.gov::94aa5444-cc7b-46b7-a404-41492fa71cae" providerId="AD" clId="Web-{DC6C9374-E2F0-456A-A704-8C5228C526E0}" dt="2023-10-20T15:41:55.405" v="294" actId="1076"/>
          <ac:spMkLst>
            <pc:docMk/>
            <pc:sldMk cId="312510919" sldId="379"/>
            <ac:spMk id="193" creationId="{00000000-0000-0000-0000-000000000000}"/>
          </ac:spMkLst>
        </pc:spChg>
      </pc:sldChg>
      <pc:sldChg chg="modSp">
        <pc:chgData name="Philip Barragan" userId="S::pbarragan@dhs.lacounty.gov::94aa5444-cc7b-46b7-a404-41492fa71cae" providerId="AD" clId="Web-{DC6C9374-E2F0-456A-A704-8C5228C526E0}" dt="2023-10-20T16:10:21.723" v="394" actId="20577"/>
        <pc:sldMkLst>
          <pc:docMk/>
          <pc:sldMk cId="2176758991" sldId="381"/>
        </pc:sldMkLst>
        <pc:spChg chg="mod">
          <ac:chgData name="Philip Barragan" userId="S::pbarragan@dhs.lacounty.gov::94aa5444-cc7b-46b7-a404-41492fa71cae" providerId="AD" clId="Web-{DC6C9374-E2F0-456A-A704-8C5228C526E0}" dt="2023-10-20T16:10:21.723" v="394" actId="20577"/>
          <ac:spMkLst>
            <pc:docMk/>
            <pc:sldMk cId="2176758991" sldId="381"/>
            <ac:spMk id="193" creationId="{00000000-0000-0000-0000-000000000000}"/>
          </ac:spMkLst>
        </pc:spChg>
      </pc:sldChg>
      <pc:sldChg chg="modSp">
        <pc:chgData name="Philip Barragan" userId="S::pbarragan@dhs.lacounty.gov::94aa5444-cc7b-46b7-a404-41492fa71cae" providerId="AD" clId="Web-{DC6C9374-E2F0-456A-A704-8C5228C526E0}" dt="2023-10-20T15:44:20.001" v="333" actId="20577"/>
        <pc:sldMkLst>
          <pc:docMk/>
          <pc:sldMk cId="1999967090" sldId="382"/>
        </pc:sldMkLst>
        <pc:spChg chg="mod">
          <ac:chgData name="Philip Barragan" userId="S::pbarragan@dhs.lacounty.gov::94aa5444-cc7b-46b7-a404-41492fa71cae" providerId="AD" clId="Web-{DC6C9374-E2F0-456A-A704-8C5228C526E0}" dt="2023-10-20T15:44:20.001" v="333" actId="20577"/>
          <ac:spMkLst>
            <pc:docMk/>
            <pc:sldMk cId="1999967090" sldId="382"/>
            <ac:spMk id="193" creationId="{00000000-0000-0000-0000-000000000000}"/>
          </ac:spMkLst>
        </pc:spChg>
      </pc:sldChg>
      <pc:sldChg chg="modSp">
        <pc:chgData name="Philip Barragan" userId="S::pbarragan@dhs.lacounty.gov::94aa5444-cc7b-46b7-a404-41492fa71cae" providerId="AD" clId="Web-{DC6C9374-E2F0-456A-A704-8C5228C526E0}" dt="2023-10-20T15:52:37.663" v="340" actId="20577"/>
        <pc:sldMkLst>
          <pc:docMk/>
          <pc:sldMk cId="1882627577" sldId="384"/>
        </pc:sldMkLst>
        <pc:spChg chg="mod">
          <ac:chgData name="Philip Barragan" userId="S::pbarragan@dhs.lacounty.gov::94aa5444-cc7b-46b7-a404-41492fa71cae" providerId="AD" clId="Web-{DC6C9374-E2F0-456A-A704-8C5228C526E0}" dt="2023-10-20T15:52:37.663" v="340" actId="20577"/>
          <ac:spMkLst>
            <pc:docMk/>
            <pc:sldMk cId="1882627577" sldId="384"/>
            <ac:spMk id="193" creationId="{00000000-0000-0000-0000-000000000000}"/>
          </ac:spMkLst>
        </pc:spChg>
      </pc:sldChg>
      <pc:sldChg chg="modSp">
        <pc:chgData name="Philip Barragan" userId="S::pbarragan@dhs.lacounty.gov::94aa5444-cc7b-46b7-a404-41492fa71cae" providerId="AD" clId="Web-{DC6C9374-E2F0-456A-A704-8C5228C526E0}" dt="2023-10-20T16:21:52.529" v="664" actId="1076"/>
        <pc:sldMkLst>
          <pc:docMk/>
          <pc:sldMk cId="3299868741" sldId="386"/>
        </pc:sldMkLst>
        <pc:spChg chg="mod">
          <ac:chgData name="Philip Barragan" userId="S::pbarragan@dhs.lacounty.gov::94aa5444-cc7b-46b7-a404-41492fa71cae" providerId="AD" clId="Web-{DC6C9374-E2F0-456A-A704-8C5228C526E0}" dt="2023-10-20T16:21:52.529" v="664" actId="1076"/>
          <ac:spMkLst>
            <pc:docMk/>
            <pc:sldMk cId="3299868741" sldId="386"/>
            <ac:spMk id="193" creationId="{00000000-0000-0000-0000-000000000000}"/>
          </ac:spMkLst>
        </pc:spChg>
      </pc:sldChg>
      <pc:sldChg chg="delSp modSp add replId">
        <pc:chgData name="Philip Barragan" userId="S::pbarragan@dhs.lacounty.gov::94aa5444-cc7b-46b7-a404-41492fa71cae" providerId="AD" clId="Web-{DC6C9374-E2F0-456A-A704-8C5228C526E0}" dt="2023-10-20T15:33:52.462" v="255" actId="14100"/>
        <pc:sldMkLst>
          <pc:docMk/>
          <pc:sldMk cId="3219619129" sldId="390"/>
        </pc:sldMkLst>
        <pc:spChg chg="del mod">
          <ac:chgData name="Philip Barragan" userId="S::pbarragan@dhs.lacounty.gov::94aa5444-cc7b-46b7-a404-41492fa71cae" providerId="AD" clId="Web-{DC6C9374-E2F0-456A-A704-8C5228C526E0}" dt="2023-10-20T15:23:46.235" v="51"/>
          <ac:spMkLst>
            <pc:docMk/>
            <pc:sldMk cId="3219619129" sldId="390"/>
            <ac:spMk id="3" creationId="{6713C5CA-C785-419A-BCEF-16FB9F25096B}"/>
          </ac:spMkLst>
        </pc:spChg>
        <pc:picChg chg="mod">
          <ac:chgData name="Philip Barragan" userId="S::pbarragan@dhs.lacounty.gov::94aa5444-cc7b-46b7-a404-41492fa71cae" providerId="AD" clId="Web-{DC6C9374-E2F0-456A-A704-8C5228C526E0}" dt="2023-10-20T15:33:52.462" v="255" actId="14100"/>
          <ac:picMkLst>
            <pc:docMk/>
            <pc:sldMk cId="3219619129" sldId="390"/>
            <ac:picMk id="7" creationId="{59CE2CB5-551E-66A1-2AAF-1F9504C565E7}"/>
          </ac:picMkLst>
        </pc:picChg>
      </pc:sldChg>
      <pc:sldChg chg="modSp add replId">
        <pc:chgData name="Philip Barragan" userId="S::pbarragan@dhs.lacounty.gov::94aa5444-cc7b-46b7-a404-41492fa71cae" providerId="AD" clId="Web-{DC6C9374-E2F0-456A-A704-8C5228C526E0}" dt="2023-10-20T16:22:02.170" v="665" actId="14100"/>
        <pc:sldMkLst>
          <pc:docMk/>
          <pc:sldMk cId="775990434" sldId="391"/>
        </pc:sldMkLst>
        <pc:spChg chg="mod">
          <ac:chgData name="Philip Barragan" userId="S::pbarragan@dhs.lacounty.gov::94aa5444-cc7b-46b7-a404-41492fa71cae" providerId="AD" clId="Web-{DC6C9374-E2F0-456A-A704-8C5228C526E0}" dt="2023-10-20T16:22:02.170" v="665" actId="14100"/>
          <ac:spMkLst>
            <pc:docMk/>
            <pc:sldMk cId="775990434" sldId="391"/>
            <ac:spMk id="193" creationId="{00000000-0000-0000-0000-000000000000}"/>
          </ac:spMkLst>
        </pc:spChg>
      </pc:sldChg>
      <pc:sldChg chg="addSp modSp add replId">
        <pc:chgData name="Philip Barragan" userId="S::pbarragan@dhs.lacounty.gov::94aa5444-cc7b-46b7-a404-41492fa71cae" providerId="AD" clId="Web-{DC6C9374-E2F0-456A-A704-8C5228C526E0}" dt="2023-10-20T16:27:31.533" v="797" actId="1076"/>
        <pc:sldMkLst>
          <pc:docMk/>
          <pc:sldMk cId="115702368" sldId="392"/>
        </pc:sldMkLst>
        <pc:spChg chg="mod">
          <ac:chgData name="Philip Barragan" userId="S::pbarragan@dhs.lacounty.gov::94aa5444-cc7b-46b7-a404-41492fa71cae" providerId="AD" clId="Web-{DC6C9374-E2F0-456A-A704-8C5228C526E0}" dt="2023-10-20T16:27:31.533" v="797" actId="1076"/>
          <ac:spMkLst>
            <pc:docMk/>
            <pc:sldMk cId="115702368" sldId="392"/>
            <ac:spMk id="193" creationId="{00000000-0000-0000-0000-000000000000}"/>
          </ac:spMkLst>
        </pc:spChg>
        <pc:picChg chg="add mod ord">
          <ac:chgData name="Philip Barragan" userId="S::pbarragan@dhs.lacounty.gov::94aa5444-cc7b-46b7-a404-41492fa71cae" providerId="AD" clId="Web-{DC6C9374-E2F0-456A-A704-8C5228C526E0}" dt="2023-10-20T16:26:24.860" v="790" actId="14100"/>
          <ac:picMkLst>
            <pc:docMk/>
            <pc:sldMk cId="115702368" sldId="392"/>
            <ac:picMk id="2" creationId="{D28F86D7-57B8-6BCE-763A-4403F2374A68}"/>
          </ac:picMkLst>
        </pc:picChg>
      </pc:sldChg>
      <pc:sldChg chg="delSp modSp add replId">
        <pc:chgData name="Philip Barragan" userId="S::pbarragan@dhs.lacounty.gov::94aa5444-cc7b-46b7-a404-41492fa71cae" providerId="AD" clId="Web-{DC6C9374-E2F0-456A-A704-8C5228C526E0}" dt="2023-10-20T16:37:28.572" v="1036" actId="20577"/>
        <pc:sldMkLst>
          <pc:docMk/>
          <pc:sldMk cId="1539395718" sldId="393"/>
        </pc:sldMkLst>
        <pc:spChg chg="mod">
          <ac:chgData name="Philip Barragan" userId="S::pbarragan@dhs.lacounty.gov::94aa5444-cc7b-46b7-a404-41492fa71cae" providerId="AD" clId="Web-{DC6C9374-E2F0-456A-A704-8C5228C526E0}" dt="2023-10-20T16:29:02.831" v="816" actId="20577"/>
          <ac:spMkLst>
            <pc:docMk/>
            <pc:sldMk cId="1539395718" sldId="393"/>
            <ac:spMk id="189" creationId="{00000000-0000-0000-0000-000000000000}"/>
          </ac:spMkLst>
        </pc:spChg>
        <pc:spChg chg="mod">
          <ac:chgData name="Philip Barragan" userId="S::pbarragan@dhs.lacounty.gov::94aa5444-cc7b-46b7-a404-41492fa71cae" providerId="AD" clId="Web-{DC6C9374-E2F0-456A-A704-8C5228C526E0}" dt="2023-10-20T16:37:28.572" v="1036" actId="20577"/>
          <ac:spMkLst>
            <pc:docMk/>
            <pc:sldMk cId="1539395718" sldId="393"/>
            <ac:spMk id="193" creationId="{00000000-0000-0000-0000-000000000000}"/>
          </ac:spMkLst>
        </pc:spChg>
        <pc:picChg chg="del">
          <ac:chgData name="Philip Barragan" userId="S::pbarragan@dhs.lacounty.gov::94aa5444-cc7b-46b7-a404-41492fa71cae" providerId="AD" clId="Web-{DC6C9374-E2F0-456A-A704-8C5228C526E0}" dt="2023-10-20T16:28:43.784" v="799"/>
          <ac:picMkLst>
            <pc:docMk/>
            <pc:sldMk cId="1539395718" sldId="393"/>
            <ac:picMk id="2" creationId="{D28F86D7-57B8-6BCE-763A-4403F2374A68}"/>
          </ac:picMkLst>
        </pc:picChg>
      </pc:sldChg>
      <pc:sldChg chg="modSp add ord replId">
        <pc:chgData name="Philip Barragan" userId="S::pbarragan@dhs.lacounty.gov::94aa5444-cc7b-46b7-a404-41492fa71cae" providerId="AD" clId="Web-{DC6C9374-E2F0-456A-A704-8C5228C526E0}" dt="2023-10-20T16:29:40.378" v="830" actId="1076"/>
        <pc:sldMkLst>
          <pc:docMk/>
          <pc:sldMk cId="4212247377" sldId="394"/>
        </pc:sldMkLst>
        <pc:spChg chg="mod">
          <ac:chgData name="Philip Barragan" userId="S::pbarragan@dhs.lacounty.gov::94aa5444-cc7b-46b7-a404-41492fa71cae" providerId="AD" clId="Web-{DC6C9374-E2F0-456A-A704-8C5228C526E0}" dt="2023-10-20T16:29:40.378" v="830" actId="1076"/>
          <ac:spMkLst>
            <pc:docMk/>
            <pc:sldMk cId="4212247377" sldId="394"/>
            <ac:spMk id="3" creationId="{D5C88C5D-3F6B-A914-BED7-DF4A5650C42E}"/>
          </ac:spMkLst>
        </pc:spChg>
      </pc:sldChg>
      <pc:sldChg chg="addSp delSp modSp add replId">
        <pc:chgData name="Philip Barragan" userId="S::pbarragan@dhs.lacounty.gov::94aa5444-cc7b-46b7-a404-41492fa71cae" providerId="AD" clId="Web-{DC6C9374-E2F0-456A-A704-8C5228C526E0}" dt="2023-10-20T16:48:46.955" v="1077" actId="1076"/>
        <pc:sldMkLst>
          <pc:docMk/>
          <pc:sldMk cId="1225387190" sldId="395"/>
        </pc:sldMkLst>
        <pc:spChg chg="add del mod">
          <ac:chgData name="Philip Barragan" userId="S::pbarragan@dhs.lacounty.gov::94aa5444-cc7b-46b7-a404-41492fa71cae" providerId="AD" clId="Web-{DC6C9374-E2F0-456A-A704-8C5228C526E0}" dt="2023-10-20T16:46:23.985" v="1044"/>
          <ac:spMkLst>
            <pc:docMk/>
            <pc:sldMk cId="1225387190" sldId="395"/>
            <ac:spMk id="3" creationId="{28A540BF-BD6A-C37E-BF04-8D513E4DBF54}"/>
          </ac:spMkLst>
        </pc:spChg>
        <pc:spChg chg="mod">
          <ac:chgData name="Philip Barragan" userId="S::pbarragan@dhs.lacounty.gov::94aa5444-cc7b-46b7-a404-41492fa71cae" providerId="AD" clId="Web-{DC6C9374-E2F0-456A-A704-8C5228C526E0}" dt="2023-10-20T16:46:37.735" v="1059" actId="20577"/>
          <ac:spMkLst>
            <pc:docMk/>
            <pc:sldMk cId="1225387190" sldId="395"/>
            <ac:spMk id="189" creationId="{00000000-0000-0000-0000-000000000000}"/>
          </ac:spMkLst>
        </pc:spChg>
        <pc:spChg chg="del mod">
          <ac:chgData name="Philip Barragan" userId="S::pbarragan@dhs.lacounty.gov::94aa5444-cc7b-46b7-a404-41492fa71cae" providerId="AD" clId="Web-{DC6C9374-E2F0-456A-A704-8C5228C526E0}" dt="2023-10-20T16:46:14.907" v="1042"/>
          <ac:spMkLst>
            <pc:docMk/>
            <pc:sldMk cId="1225387190" sldId="395"/>
            <ac:spMk id="193" creationId="{00000000-0000-0000-0000-000000000000}"/>
          </ac:spMkLst>
        </pc:spChg>
        <pc:picChg chg="add mod modCrop">
          <ac:chgData name="Philip Barragan" userId="S::pbarragan@dhs.lacounty.gov::94aa5444-cc7b-46b7-a404-41492fa71cae" providerId="AD" clId="Web-{DC6C9374-E2F0-456A-A704-8C5228C526E0}" dt="2023-10-20T16:48:46.955" v="1077" actId="1076"/>
          <ac:picMkLst>
            <pc:docMk/>
            <pc:sldMk cId="1225387190" sldId="395"/>
            <ac:picMk id="4" creationId="{8EAAC3DC-897F-208D-B524-A85337EF86C4}"/>
          </ac:picMkLst>
        </pc:picChg>
      </pc:sldChg>
      <pc:sldChg chg="add">
        <pc:chgData name="Philip Barragan" userId="S::pbarragan@dhs.lacounty.gov::94aa5444-cc7b-46b7-a404-41492fa71cae" providerId="AD" clId="Web-{DC6C9374-E2F0-456A-A704-8C5228C526E0}" dt="2023-10-20T16:50:23.066" v="1084"/>
        <pc:sldMkLst>
          <pc:docMk/>
          <pc:sldMk cId="537706523" sldId="396"/>
        </pc:sldMkLst>
      </pc:sldChg>
      <pc:sldChg chg="add">
        <pc:chgData name="Philip Barragan" userId="S::pbarragan@dhs.lacounty.gov::94aa5444-cc7b-46b7-a404-41492fa71cae" providerId="AD" clId="Web-{DC6C9374-E2F0-456A-A704-8C5228C526E0}" dt="2023-10-20T16:50:23.175" v="1085"/>
        <pc:sldMkLst>
          <pc:docMk/>
          <pc:sldMk cId="1219111306" sldId="397"/>
        </pc:sldMkLst>
      </pc:sldChg>
      <pc:sldChg chg="add">
        <pc:chgData name="Philip Barragan" userId="S::pbarragan@dhs.lacounty.gov::94aa5444-cc7b-46b7-a404-41492fa71cae" providerId="AD" clId="Web-{DC6C9374-E2F0-456A-A704-8C5228C526E0}" dt="2023-10-20T16:50:23.269" v="1086"/>
        <pc:sldMkLst>
          <pc:docMk/>
          <pc:sldMk cId="3015611733" sldId="398"/>
        </pc:sldMkLst>
      </pc:sldChg>
      <pc:sldChg chg="add">
        <pc:chgData name="Philip Barragan" userId="S::pbarragan@dhs.lacounty.gov::94aa5444-cc7b-46b7-a404-41492fa71cae" providerId="AD" clId="Web-{DC6C9374-E2F0-456A-A704-8C5228C526E0}" dt="2023-10-20T16:50:23.363" v="1087"/>
        <pc:sldMkLst>
          <pc:docMk/>
          <pc:sldMk cId="3238250568" sldId="399"/>
        </pc:sldMkLst>
      </pc:sldChg>
      <pc:sldChg chg="add">
        <pc:chgData name="Philip Barragan" userId="S::pbarragan@dhs.lacounty.gov::94aa5444-cc7b-46b7-a404-41492fa71cae" providerId="AD" clId="Web-{DC6C9374-E2F0-456A-A704-8C5228C526E0}" dt="2023-10-20T16:50:23.472" v="1088"/>
        <pc:sldMkLst>
          <pc:docMk/>
          <pc:sldMk cId="4083274810" sldId="400"/>
        </pc:sldMkLst>
      </pc:sldChg>
      <pc:sldChg chg="add">
        <pc:chgData name="Philip Barragan" userId="S::pbarragan@dhs.lacounty.gov::94aa5444-cc7b-46b7-a404-41492fa71cae" providerId="AD" clId="Web-{DC6C9374-E2F0-456A-A704-8C5228C526E0}" dt="2023-10-20T16:50:23.550" v="1089"/>
        <pc:sldMkLst>
          <pc:docMk/>
          <pc:sldMk cId="65162792" sldId="401"/>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hyperlink" Target="https://www.pexels.com/photo/coding-computer-data-depth-of-field-577585/"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hyperlink" Target="https://www.pexels.com/photo/coding-computer-data-depth-of-field-577585/"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C2D377-4A89-4202-8C18-3B489C3639D0}" type="doc">
      <dgm:prSet loTypeId="urn:microsoft.com/office/officeart/2005/8/layout/vList3" loCatId="picture" qsTypeId="urn:microsoft.com/office/officeart/2005/8/quickstyle/simple2" qsCatId="simple" csTypeId="urn:microsoft.com/office/officeart/2005/8/colors/accent1_2" csCatId="accent1" phldr="1"/>
      <dgm:spPr/>
    </dgm:pt>
    <dgm:pt modelId="{F8AC9FE6-7B9A-46CD-9152-3590B4FF93ED}">
      <dgm:prSet phldrT="[Text]"/>
      <dgm:spPr/>
      <dgm:t>
        <a:bodyPr/>
        <a:lstStyle/>
        <a:p>
          <a:pPr>
            <a:buClr>
              <a:schemeClr val="tx1"/>
            </a:buClr>
            <a:buFont typeface="Arial" panose="020B0604020202020204" pitchFamily="34" charset="0"/>
            <a:buChar char="•"/>
          </a:pPr>
          <a:r>
            <a:rPr lang="en-US">
              <a:latin typeface="+mn-lt"/>
              <a:ea typeface="Calibri" panose="020F0502020204030204" pitchFamily="34" charset="0"/>
              <a:cs typeface="Calibri" panose="020F0502020204030204" pitchFamily="34" charset="0"/>
            </a:rPr>
            <a:t>The Eligibility and Enrollment Review monthly audits will cease December 31, 2023.</a:t>
          </a:r>
          <a:endParaRPr lang="en-US"/>
        </a:p>
      </dgm:t>
    </dgm:pt>
    <dgm:pt modelId="{E01E6F55-D63B-4391-A386-6E867B556DE1}" type="parTrans" cxnId="{54B053DF-CE2B-4AEC-96D5-F7583A45F3A9}">
      <dgm:prSet/>
      <dgm:spPr/>
      <dgm:t>
        <a:bodyPr/>
        <a:lstStyle/>
        <a:p>
          <a:endParaRPr lang="en-US"/>
        </a:p>
      </dgm:t>
    </dgm:pt>
    <dgm:pt modelId="{FD0729F9-5DDC-49E7-8813-5385E54E4FBA}" type="sibTrans" cxnId="{54B053DF-CE2B-4AEC-96D5-F7583A45F3A9}">
      <dgm:prSet/>
      <dgm:spPr/>
      <dgm:t>
        <a:bodyPr/>
        <a:lstStyle/>
        <a:p>
          <a:endParaRPr lang="en-US"/>
        </a:p>
      </dgm:t>
    </dgm:pt>
    <dgm:pt modelId="{E6747F2E-549F-4719-BC48-08769C890FC3}">
      <dgm:prSet/>
      <dgm:spPr/>
      <dgm:t>
        <a:bodyPr/>
        <a:lstStyle/>
        <a:p>
          <a:r>
            <a:rPr lang="en-US">
              <a:latin typeface="+mn-lt"/>
              <a:ea typeface="Calibri" panose="020F0502020204030204" pitchFamily="34" charset="0"/>
              <a:cs typeface="Calibri" panose="020F0502020204030204" pitchFamily="34" charset="0"/>
            </a:rPr>
            <a:t>One-e-App accounts are converting to “Read Only” on January 1, 2024.</a:t>
          </a:r>
        </a:p>
      </dgm:t>
    </dgm:pt>
    <dgm:pt modelId="{3143798A-CE66-4F75-BB59-E6B8110426E5}" type="parTrans" cxnId="{56A20932-4825-4DCF-A90B-850A08E00279}">
      <dgm:prSet/>
      <dgm:spPr/>
      <dgm:t>
        <a:bodyPr/>
        <a:lstStyle/>
        <a:p>
          <a:endParaRPr lang="en-US"/>
        </a:p>
      </dgm:t>
    </dgm:pt>
    <dgm:pt modelId="{4FF9ED1A-789A-462F-AC89-F0C7FE51616C}" type="sibTrans" cxnId="{56A20932-4825-4DCF-A90B-850A08E00279}">
      <dgm:prSet/>
      <dgm:spPr/>
      <dgm:t>
        <a:bodyPr/>
        <a:lstStyle/>
        <a:p>
          <a:endParaRPr lang="en-US"/>
        </a:p>
      </dgm:t>
    </dgm:pt>
    <dgm:pt modelId="{812B8D9D-B6A0-435B-B94C-BCDD0E30972C}">
      <dgm:prSet/>
      <dgm:spPr/>
      <dgm:t>
        <a:bodyPr/>
        <a:lstStyle/>
        <a:p>
          <a:r>
            <a:rPr lang="en-US">
              <a:effectLst/>
              <a:latin typeface="+mn-lt"/>
              <a:ea typeface="Calibri" panose="020F0502020204030204" pitchFamily="34" charset="0"/>
              <a:cs typeface="Calibri" panose="020F0502020204030204" pitchFamily="34" charset="0"/>
            </a:rPr>
            <a:t>CPs can continue to view accounts in OEA through March 31, 2024.</a:t>
          </a:r>
        </a:p>
      </dgm:t>
    </dgm:pt>
    <dgm:pt modelId="{7246DA5C-98A5-440C-825E-3D487871F40F}" type="parTrans" cxnId="{BE356503-677E-4246-A85A-80A1ADDB0D0B}">
      <dgm:prSet/>
      <dgm:spPr/>
      <dgm:t>
        <a:bodyPr/>
        <a:lstStyle/>
        <a:p>
          <a:endParaRPr lang="en-US"/>
        </a:p>
      </dgm:t>
    </dgm:pt>
    <dgm:pt modelId="{D372862C-83CF-42E5-9671-1BC958350460}" type="sibTrans" cxnId="{BE356503-677E-4246-A85A-80A1ADDB0D0B}">
      <dgm:prSet/>
      <dgm:spPr/>
      <dgm:t>
        <a:bodyPr/>
        <a:lstStyle/>
        <a:p>
          <a:endParaRPr lang="en-US"/>
        </a:p>
      </dgm:t>
    </dgm:pt>
    <dgm:pt modelId="{C3662CED-16BC-4D3B-ADC0-4E594697ECD5}" type="pres">
      <dgm:prSet presAssocID="{68C2D377-4A89-4202-8C18-3B489C3639D0}" presName="linearFlow" presStyleCnt="0">
        <dgm:presLayoutVars>
          <dgm:dir/>
          <dgm:resizeHandles val="exact"/>
        </dgm:presLayoutVars>
      </dgm:prSet>
      <dgm:spPr/>
    </dgm:pt>
    <dgm:pt modelId="{6B1B704F-A427-4E28-80E0-C950CD83F31B}" type="pres">
      <dgm:prSet presAssocID="{F8AC9FE6-7B9A-46CD-9152-3590B4FF93ED}" presName="composite" presStyleCnt="0"/>
      <dgm:spPr/>
    </dgm:pt>
    <dgm:pt modelId="{0CF56814-3C0D-4220-96B4-052542ED69B1}" type="pres">
      <dgm:prSet presAssocID="{F8AC9FE6-7B9A-46CD-9152-3590B4FF93ED}"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75603EC8-B878-43FE-9F3D-DE09192FE117}" type="pres">
      <dgm:prSet presAssocID="{F8AC9FE6-7B9A-46CD-9152-3590B4FF93ED}" presName="txShp" presStyleLbl="node1" presStyleIdx="0" presStyleCnt="3">
        <dgm:presLayoutVars>
          <dgm:bulletEnabled val="1"/>
        </dgm:presLayoutVars>
      </dgm:prSet>
      <dgm:spPr/>
    </dgm:pt>
    <dgm:pt modelId="{72F79DA5-A5DE-49C4-8BE2-8FC70A09AB19}" type="pres">
      <dgm:prSet presAssocID="{FD0729F9-5DDC-49E7-8813-5385E54E4FBA}" presName="spacing" presStyleCnt="0"/>
      <dgm:spPr/>
    </dgm:pt>
    <dgm:pt modelId="{131014AB-886A-43FD-B212-83775B6176C9}" type="pres">
      <dgm:prSet presAssocID="{E6747F2E-549F-4719-BC48-08769C890FC3}" presName="composite" presStyleCnt="0"/>
      <dgm:spPr/>
    </dgm:pt>
    <dgm:pt modelId="{5636BC70-30D0-4EC7-A1F9-F8F3E88C6D36}" type="pres">
      <dgm:prSet presAssocID="{E6747F2E-549F-4719-BC48-08769C890FC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CAEA1F77-7065-4E27-8810-5EE608AB758B}" type="pres">
      <dgm:prSet presAssocID="{E6747F2E-549F-4719-BC48-08769C890FC3}" presName="txShp" presStyleLbl="node1" presStyleIdx="1" presStyleCnt="3">
        <dgm:presLayoutVars>
          <dgm:bulletEnabled val="1"/>
        </dgm:presLayoutVars>
      </dgm:prSet>
      <dgm:spPr/>
    </dgm:pt>
    <dgm:pt modelId="{D610752E-AD89-4743-8260-0BD885C49562}" type="pres">
      <dgm:prSet presAssocID="{4FF9ED1A-789A-462F-AC89-F0C7FE51616C}" presName="spacing" presStyleCnt="0"/>
      <dgm:spPr/>
    </dgm:pt>
    <dgm:pt modelId="{806A928A-DF7C-4745-8D88-3BEEF6175641}" type="pres">
      <dgm:prSet presAssocID="{812B8D9D-B6A0-435B-B94C-BCDD0E30972C}" presName="composite" presStyleCnt="0"/>
      <dgm:spPr/>
    </dgm:pt>
    <dgm:pt modelId="{E7D83E46-571D-4FDE-9353-E29690E3E113}" type="pres">
      <dgm:prSet presAssocID="{812B8D9D-B6A0-435B-B94C-BCDD0E30972C}"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7000" r="-17000"/>
          </a:stretch>
        </a:blipFill>
      </dgm:spPr>
    </dgm:pt>
    <dgm:pt modelId="{4DE0B17C-E021-4C36-AC85-AF256D287848}" type="pres">
      <dgm:prSet presAssocID="{812B8D9D-B6A0-435B-B94C-BCDD0E30972C}" presName="txShp" presStyleLbl="node1" presStyleIdx="2" presStyleCnt="3">
        <dgm:presLayoutVars>
          <dgm:bulletEnabled val="1"/>
        </dgm:presLayoutVars>
      </dgm:prSet>
      <dgm:spPr/>
    </dgm:pt>
  </dgm:ptLst>
  <dgm:cxnLst>
    <dgm:cxn modelId="{BE356503-677E-4246-A85A-80A1ADDB0D0B}" srcId="{68C2D377-4A89-4202-8C18-3B489C3639D0}" destId="{812B8D9D-B6A0-435B-B94C-BCDD0E30972C}" srcOrd="2" destOrd="0" parTransId="{7246DA5C-98A5-440C-825E-3D487871F40F}" sibTransId="{D372862C-83CF-42E5-9671-1BC958350460}"/>
    <dgm:cxn modelId="{56A20932-4825-4DCF-A90B-850A08E00279}" srcId="{68C2D377-4A89-4202-8C18-3B489C3639D0}" destId="{E6747F2E-549F-4719-BC48-08769C890FC3}" srcOrd="1" destOrd="0" parTransId="{3143798A-CE66-4F75-BB59-E6B8110426E5}" sibTransId="{4FF9ED1A-789A-462F-AC89-F0C7FE51616C}"/>
    <dgm:cxn modelId="{1FFA293F-C1EA-4169-B7AD-D91C16697568}" type="presOf" srcId="{812B8D9D-B6A0-435B-B94C-BCDD0E30972C}" destId="{4DE0B17C-E021-4C36-AC85-AF256D287848}" srcOrd="0" destOrd="0" presId="urn:microsoft.com/office/officeart/2005/8/layout/vList3"/>
    <dgm:cxn modelId="{1FE3C16B-B52E-4233-93A5-D76AF788578A}" type="presOf" srcId="{68C2D377-4A89-4202-8C18-3B489C3639D0}" destId="{C3662CED-16BC-4D3B-ADC0-4E594697ECD5}" srcOrd="0" destOrd="0" presId="urn:microsoft.com/office/officeart/2005/8/layout/vList3"/>
    <dgm:cxn modelId="{F982F78F-5D6C-4EC7-969D-212B75960A49}" type="presOf" srcId="{E6747F2E-549F-4719-BC48-08769C890FC3}" destId="{CAEA1F77-7065-4E27-8810-5EE608AB758B}" srcOrd="0" destOrd="0" presId="urn:microsoft.com/office/officeart/2005/8/layout/vList3"/>
    <dgm:cxn modelId="{8F1036D9-AC8E-4EAB-8554-5A3B31F0204B}" type="presOf" srcId="{F8AC9FE6-7B9A-46CD-9152-3590B4FF93ED}" destId="{75603EC8-B878-43FE-9F3D-DE09192FE117}" srcOrd="0" destOrd="0" presId="urn:microsoft.com/office/officeart/2005/8/layout/vList3"/>
    <dgm:cxn modelId="{54B053DF-CE2B-4AEC-96D5-F7583A45F3A9}" srcId="{68C2D377-4A89-4202-8C18-3B489C3639D0}" destId="{F8AC9FE6-7B9A-46CD-9152-3590B4FF93ED}" srcOrd="0" destOrd="0" parTransId="{E01E6F55-D63B-4391-A386-6E867B556DE1}" sibTransId="{FD0729F9-5DDC-49E7-8813-5385E54E4FBA}"/>
    <dgm:cxn modelId="{7213C2A0-1764-498D-AEDC-D56B50B490F3}" type="presParOf" srcId="{C3662CED-16BC-4D3B-ADC0-4E594697ECD5}" destId="{6B1B704F-A427-4E28-80E0-C950CD83F31B}" srcOrd="0" destOrd="0" presId="urn:microsoft.com/office/officeart/2005/8/layout/vList3"/>
    <dgm:cxn modelId="{2E55488F-3908-45C6-82DE-BF60D88E803F}" type="presParOf" srcId="{6B1B704F-A427-4E28-80E0-C950CD83F31B}" destId="{0CF56814-3C0D-4220-96B4-052542ED69B1}" srcOrd="0" destOrd="0" presId="urn:microsoft.com/office/officeart/2005/8/layout/vList3"/>
    <dgm:cxn modelId="{C6766CB7-BC73-4DE8-ACD3-05421E42D70A}" type="presParOf" srcId="{6B1B704F-A427-4E28-80E0-C950CD83F31B}" destId="{75603EC8-B878-43FE-9F3D-DE09192FE117}" srcOrd="1" destOrd="0" presId="urn:microsoft.com/office/officeart/2005/8/layout/vList3"/>
    <dgm:cxn modelId="{CD7A275F-04BA-48BF-877C-CCA05CC4B890}" type="presParOf" srcId="{C3662CED-16BC-4D3B-ADC0-4E594697ECD5}" destId="{72F79DA5-A5DE-49C4-8BE2-8FC70A09AB19}" srcOrd="1" destOrd="0" presId="urn:microsoft.com/office/officeart/2005/8/layout/vList3"/>
    <dgm:cxn modelId="{93D78721-3B42-4349-BB74-56341A520418}" type="presParOf" srcId="{C3662CED-16BC-4D3B-ADC0-4E594697ECD5}" destId="{131014AB-886A-43FD-B212-83775B6176C9}" srcOrd="2" destOrd="0" presId="urn:microsoft.com/office/officeart/2005/8/layout/vList3"/>
    <dgm:cxn modelId="{D922F1DC-1277-475D-B2EE-CFA38DCCF704}" type="presParOf" srcId="{131014AB-886A-43FD-B212-83775B6176C9}" destId="{5636BC70-30D0-4EC7-A1F9-F8F3E88C6D36}" srcOrd="0" destOrd="0" presId="urn:microsoft.com/office/officeart/2005/8/layout/vList3"/>
    <dgm:cxn modelId="{6C916AA0-5423-4076-9EFF-8D3BA1581FBA}" type="presParOf" srcId="{131014AB-886A-43FD-B212-83775B6176C9}" destId="{CAEA1F77-7065-4E27-8810-5EE608AB758B}" srcOrd="1" destOrd="0" presId="urn:microsoft.com/office/officeart/2005/8/layout/vList3"/>
    <dgm:cxn modelId="{48E90469-A0EF-4BDB-962C-B9FBC16F491B}" type="presParOf" srcId="{C3662CED-16BC-4D3B-ADC0-4E594697ECD5}" destId="{D610752E-AD89-4743-8260-0BD885C49562}" srcOrd="3" destOrd="0" presId="urn:microsoft.com/office/officeart/2005/8/layout/vList3"/>
    <dgm:cxn modelId="{C1FFF528-2237-4885-8B97-AA2F271275E1}" type="presParOf" srcId="{C3662CED-16BC-4D3B-ADC0-4E594697ECD5}" destId="{806A928A-DF7C-4745-8D88-3BEEF6175641}" srcOrd="4" destOrd="0" presId="urn:microsoft.com/office/officeart/2005/8/layout/vList3"/>
    <dgm:cxn modelId="{B2D40666-D5D5-4EB4-88AF-7415EBF2D354}" type="presParOf" srcId="{806A928A-DF7C-4745-8D88-3BEEF6175641}" destId="{E7D83E46-571D-4FDE-9353-E29690E3E113}" srcOrd="0" destOrd="0" presId="urn:microsoft.com/office/officeart/2005/8/layout/vList3"/>
    <dgm:cxn modelId="{48F3D875-B84B-4BA9-BBF0-CEDE2C8C277A}" type="presParOf" srcId="{806A928A-DF7C-4745-8D88-3BEEF6175641}" destId="{4DE0B17C-E021-4C36-AC85-AF256D28784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03EC8-B878-43FE-9F3D-DE09192FE117}">
      <dsp:nvSpPr>
        <dsp:cNvPr id="0" name=""/>
        <dsp:cNvSpPr/>
      </dsp:nvSpPr>
      <dsp:spPr>
        <a:xfrm rot="10800000">
          <a:off x="1693481" y="721"/>
          <a:ext cx="5853121" cy="876795"/>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6642" tIns="72390" rIns="135128" bIns="72390" numCol="1" spcCol="1270" anchor="ctr" anchorCtr="0">
          <a:noAutofit/>
        </a:bodyPr>
        <a:lstStyle/>
        <a:p>
          <a:pPr marL="0" lvl="0" indent="0" algn="ctr" defTabSz="844550">
            <a:lnSpc>
              <a:spcPct val="90000"/>
            </a:lnSpc>
            <a:spcBef>
              <a:spcPct val="0"/>
            </a:spcBef>
            <a:spcAft>
              <a:spcPct val="35000"/>
            </a:spcAft>
            <a:buClr>
              <a:schemeClr val="tx1"/>
            </a:buClr>
            <a:buFont typeface="Arial" panose="020B0604020202020204" pitchFamily="34" charset="0"/>
            <a:buNone/>
          </a:pPr>
          <a:r>
            <a:rPr lang="en-US" sz="1900" kern="1200">
              <a:latin typeface="+mn-lt"/>
              <a:ea typeface="Calibri" panose="020F0502020204030204" pitchFamily="34" charset="0"/>
              <a:cs typeface="Calibri" panose="020F0502020204030204" pitchFamily="34" charset="0"/>
            </a:rPr>
            <a:t>The Eligibility and Enrollment Review monthly audits will cease December 31, 2023.</a:t>
          </a:r>
          <a:endParaRPr lang="en-US" sz="1900" kern="1200"/>
        </a:p>
      </dsp:txBody>
      <dsp:txXfrm rot="10800000">
        <a:off x="1912680" y="721"/>
        <a:ext cx="5633922" cy="876795"/>
      </dsp:txXfrm>
    </dsp:sp>
    <dsp:sp modelId="{0CF56814-3C0D-4220-96B4-052542ED69B1}">
      <dsp:nvSpPr>
        <dsp:cNvPr id="0" name=""/>
        <dsp:cNvSpPr/>
      </dsp:nvSpPr>
      <dsp:spPr>
        <a:xfrm>
          <a:off x="1255083" y="721"/>
          <a:ext cx="876795" cy="87679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CAEA1F77-7065-4E27-8810-5EE608AB758B}">
      <dsp:nvSpPr>
        <dsp:cNvPr id="0" name=""/>
        <dsp:cNvSpPr/>
      </dsp:nvSpPr>
      <dsp:spPr>
        <a:xfrm rot="10800000">
          <a:off x="1693481" y="1107338"/>
          <a:ext cx="5853121" cy="876795"/>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6642"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mn-lt"/>
              <a:ea typeface="Calibri" panose="020F0502020204030204" pitchFamily="34" charset="0"/>
              <a:cs typeface="Calibri" panose="020F0502020204030204" pitchFamily="34" charset="0"/>
            </a:rPr>
            <a:t>One-e-App accounts are converting to “Read Only” on January 1, 2024.</a:t>
          </a:r>
        </a:p>
      </dsp:txBody>
      <dsp:txXfrm rot="10800000">
        <a:off x="1912680" y="1107338"/>
        <a:ext cx="5633922" cy="876795"/>
      </dsp:txXfrm>
    </dsp:sp>
    <dsp:sp modelId="{5636BC70-30D0-4EC7-A1F9-F8F3E88C6D36}">
      <dsp:nvSpPr>
        <dsp:cNvPr id="0" name=""/>
        <dsp:cNvSpPr/>
      </dsp:nvSpPr>
      <dsp:spPr>
        <a:xfrm>
          <a:off x="1255083" y="1107338"/>
          <a:ext cx="876795" cy="87679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DE0B17C-E021-4C36-AC85-AF256D287848}">
      <dsp:nvSpPr>
        <dsp:cNvPr id="0" name=""/>
        <dsp:cNvSpPr/>
      </dsp:nvSpPr>
      <dsp:spPr>
        <a:xfrm rot="10800000">
          <a:off x="1693481" y="2213956"/>
          <a:ext cx="5853121" cy="876795"/>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6642"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a:effectLst/>
              <a:latin typeface="+mn-lt"/>
              <a:ea typeface="Calibri" panose="020F0502020204030204" pitchFamily="34" charset="0"/>
              <a:cs typeface="Calibri" panose="020F0502020204030204" pitchFamily="34" charset="0"/>
            </a:rPr>
            <a:t>CPs can continue to view accounts in OEA through March 31, 2024.</a:t>
          </a:r>
        </a:p>
      </dsp:txBody>
      <dsp:txXfrm rot="10800000">
        <a:off x="1912680" y="2213956"/>
        <a:ext cx="5633922" cy="876795"/>
      </dsp:txXfrm>
    </dsp:sp>
    <dsp:sp modelId="{E7D83E46-571D-4FDE-9353-E29690E3E113}">
      <dsp:nvSpPr>
        <dsp:cNvPr id="0" name=""/>
        <dsp:cNvSpPr/>
      </dsp:nvSpPr>
      <dsp:spPr>
        <a:xfrm>
          <a:off x="1255083" y="2213956"/>
          <a:ext cx="876795" cy="876795"/>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7000" r="-17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9575" y="698500"/>
            <a:ext cx="6202363"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993" y="4420315"/>
            <a:ext cx="5615940" cy="4187666"/>
          </a:xfrm>
          <a:prstGeom prst="rect">
            <a:avLst/>
          </a:prstGeom>
          <a:noFill/>
          <a:ln>
            <a:noFill/>
          </a:ln>
        </p:spPr>
        <p:txBody>
          <a:bodyPr spcFirstLastPara="1" wrap="square" lIns="93272" tIns="93272" rIns="93272" bIns="9327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dirty="0"/>
              <a:t>We do regular audits to make sure everyone who is in MHLA should be. Those are continuing now but we will stop at the end of the year. Even as you enroll, make sure you continue to check documents and enroll only people who are eligible. You also will only have read only access so you won’t be able to enroll anyone after the new year.</a:t>
            </a:r>
            <a:endParaRPr dirty="0"/>
          </a:p>
        </p:txBody>
      </p:sp>
    </p:spTree>
    <p:extLst>
      <p:ext uri="{BB962C8B-B14F-4D97-AF65-F5344CB8AC3E}">
        <p14:creationId xmlns:p14="http://schemas.microsoft.com/office/powerpoint/2010/main" val="2704701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I am going to run through a few slides about upcoming deadlines on dental, pharmacy and other services. </a:t>
            </a:r>
          </a:p>
        </p:txBody>
      </p:sp>
    </p:spTree>
    <p:extLst>
      <p:ext uri="{BB962C8B-B14F-4D97-AF65-F5344CB8AC3E}">
        <p14:creationId xmlns:p14="http://schemas.microsoft.com/office/powerpoint/2010/main" val="984179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dirty="0"/>
              <a:t>We currently allow dental claims for 60 days. That will be the same for the end of the program. So please get everything in in a timely way. We occasionally have made exceptions but we won’t be able to do that with this last round of services. </a:t>
            </a:r>
            <a:endParaRPr dirty="0"/>
          </a:p>
        </p:txBody>
      </p:sp>
    </p:spTree>
    <p:extLst>
      <p:ext uri="{BB962C8B-B14F-4D97-AF65-F5344CB8AC3E}">
        <p14:creationId xmlns:p14="http://schemas.microsoft.com/office/powerpoint/2010/main" val="3119076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dirty="0"/>
              <a:t>Individuals will not be able to get medications after the end of the program. So if you are seeing a patient on Jan. 27, make sure they go right away to get their medication – and that you consider longer (60 or 90 instead of 30, for example) prescriptions. </a:t>
            </a:r>
            <a:endParaRPr dirty="0"/>
          </a:p>
        </p:txBody>
      </p:sp>
    </p:spTree>
    <p:extLst>
      <p:ext uri="{BB962C8B-B14F-4D97-AF65-F5344CB8AC3E}">
        <p14:creationId xmlns:p14="http://schemas.microsoft.com/office/powerpoint/2010/main" val="1499101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dirty="0"/>
              <a:t>Please work with your pharmacies and dispensaries on any reversals. The </a:t>
            </a:r>
            <a:r>
              <a:rPr lang="en-US" dirty="0" err="1"/>
              <a:t>Ventegra</a:t>
            </a:r>
            <a:r>
              <a:rPr lang="en-US" dirty="0"/>
              <a:t> call line will remain open until March 31. Please </a:t>
            </a:r>
            <a:r>
              <a:rPr lang="en-US" dirty="0" err="1"/>
              <a:t>please</a:t>
            </a:r>
            <a:r>
              <a:rPr lang="en-US" dirty="0"/>
              <a:t> work with your MHLA participants so they know where to go for medications after the end of MHLA. We don’t want ANYONE to be impacted by this transition or be turned away and not know where to go. </a:t>
            </a:r>
            <a:endParaRPr dirty="0"/>
          </a:p>
        </p:txBody>
      </p:sp>
    </p:spTree>
    <p:extLst>
      <p:ext uri="{BB962C8B-B14F-4D97-AF65-F5344CB8AC3E}">
        <p14:creationId xmlns:p14="http://schemas.microsoft.com/office/powerpoint/2010/main" val="1758611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dirty="0"/>
              <a:t>As for our partnership with DMH, that is coming to an end as well. Submit the discharge reports by Feb. 15! Materials that you all have been using =- please feel free to continue using them. The website will stay live for a while after the end of the program. </a:t>
            </a:r>
            <a:endParaRPr dirty="0"/>
          </a:p>
        </p:txBody>
      </p:sp>
    </p:spTree>
    <p:extLst>
      <p:ext uri="{BB962C8B-B14F-4D97-AF65-F5344CB8AC3E}">
        <p14:creationId xmlns:p14="http://schemas.microsoft.com/office/powerpoint/2010/main" val="2958697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dirty="0"/>
              <a:t>SAPC provides services for uninsured and Medi-Cal. Please have your participants in treatment to tell their SAPC provider about the change in coverage. If you have new participants who need services, continue to refer to SAPC. They are available for your participants – and provide a range of services from detox to medication for assisted treatment to residential.</a:t>
            </a:r>
            <a:endParaRPr dirty="0"/>
          </a:p>
        </p:txBody>
      </p:sp>
    </p:spTree>
    <p:extLst>
      <p:ext uri="{BB962C8B-B14F-4D97-AF65-F5344CB8AC3E}">
        <p14:creationId xmlns:p14="http://schemas.microsoft.com/office/powerpoint/2010/main" val="3478492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a:t>ANNA</a:t>
            </a:r>
            <a:endParaRPr/>
          </a:p>
        </p:txBody>
      </p:sp>
    </p:spTree>
    <p:extLst>
      <p:ext uri="{BB962C8B-B14F-4D97-AF65-F5344CB8AC3E}">
        <p14:creationId xmlns:p14="http://schemas.microsoft.com/office/powerpoint/2010/main" val="1097335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dirty="0"/>
              <a:t>We will use the enrollment as of Jan. 31 and the claims submitted by March 31 to determine if the participants had a qualifying visit in the previous 24 months. You should get your last payments by end of April. </a:t>
            </a:r>
            <a:endParaRPr dirty="0"/>
          </a:p>
        </p:txBody>
      </p:sp>
    </p:spTree>
    <p:extLst>
      <p:ext uri="{BB962C8B-B14F-4D97-AF65-F5344CB8AC3E}">
        <p14:creationId xmlns:p14="http://schemas.microsoft.com/office/powerpoint/2010/main" val="177092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dirty="0"/>
              <a:t>.  If participants call the member services line – they will get a message referring them where to call. </a:t>
            </a:r>
            <a:endParaRPr dirty="0"/>
          </a:p>
        </p:txBody>
      </p:sp>
    </p:spTree>
    <p:extLst>
      <p:ext uri="{BB962C8B-B14F-4D97-AF65-F5344CB8AC3E}">
        <p14:creationId xmlns:p14="http://schemas.microsoft.com/office/powerpoint/2010/main" val="259308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everyone – this is our second and final webinar on the sunsetting of the program.  We will mute everyone and will take questions at the end. </a:t>
            </a:r>
          </a:p>
        </p:txBody>
      </p:sp>
    </p:spTree>
    <p:extLst>
      <p:ext uri="{BB962C8B-B14F-4D97-AF65-F5344CB8AC3E}">
        <p14:creationId xmlns:p14="http://schemas.microsoft.com/office/powerpoint/2010/main" val="2250503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a:t>ANNA</a:t>
            </a:r>
            <a:endParaRPr/>
          </a:p>
        </p:txBody>
      </p:sp>
    </p:spTree>
    <p:extLst>
      <p:ext uri="{BB962C8B-B14F-4D97-AF65-F5344CB8AC3E}">
        <p14:creationId xmlns:p14="http://schemas.microsoft.com/office/powerpoint/2010/main" val="1886606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dirty="0"/>
              <a:t>We have new information on the website – for participants, and for you all. </a:t>
            </a:r>
            <a:endParaRPr dirty="0"/>
          </a:p>
        </p:txBody>
      </p:sp>
    </p:spTree>
    <p:extLst>
      <p:ext uri="{BB962C8B-B14F-4D97-AF65-F5344CB8AC3E}">
        <p14:creationId xmlns:p14="http://schemas.microsoft.com/office/powerpoint/2010/main" val="3894249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dirty="0"/>
              <a:t>We have new information on the website – for participants, and for you all. </a:t>
            </a:r>
            <a:endParaRPr dirty="0"/>
          </a:p>
        </p:txBody>
      </p:sp>
    </p:spTree>
    <p:extLst>
      <p:ext uri="{BB962C8B-B14F-4D97-AF65-F5344CB8AC3E}">
        <p14:creationId xmlns:p14="http://schemas.microsoft.com/office/powerpoint/2010/main" val="3182912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dirty="0"/>
              <a:t>Started in May – used some extra money in the budget allocated for quality improvement. We provided names/status in the spring and are planning to do soon. We have been impressed hearing about all the enrollment events, fairs, outreach to get folks onto restricted Medi-Cal.</a:t>
            </a:r>
            <a:endParaRPr dirty="0"/>
          </a:p>
        </p:txBody>
      </p:sp>
    </p:spTree>
    <p:extLst>
      <p:ext uri="{BB962C8B-B14F-4D97-AF65-F5344CB8AC3E}">
        <p14:creationId xmlns:p14="http://schemas.microsoft.com/office/powerpoint/2010/main" val="1259293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a:t>ANNA</a:t>
            </a:r>
            <a:endParaRPr/>
          </a:p>
        </p:txBody>
      </p:sp>
    </p:spTree>
    <p:extLst>
      <p:ext uri="{BB962C8B-B14F-4D97-AF65-F5344CB8AC3E}">
        <p14:creationId xmlns:p14="http://schemas.microsoft.com/office/powerpoint/2010/main" val="1033824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a:t>ANNA</a:t>
            </a:r>
            <a:endParaRPr/>
          </a:p>
        </p:txBody>
      </p:sp>
    </p:spTree>
    <p:extLst>
      <p:ext uri="{BB962C8B-B14F-4D97-AF65-F5344CB8AC3E}">
        <p14:creationId xmlns:p14="http://schemas.microsoft.com/office/powerpoint/2010/main" val="878011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this is the area where I know there are the most concerns and questions. Two points first: 1. We want to ensure a smooth transition. 2. DHS continues to be the safety net for uninsured, low-income patients.  REISSUING Provider Bulletin with a few updates</a:t>
            </a:r>
          </a:p>
        </p:txBody>
      </p:sp>
    </p:spTree>
    <p:extLst>
      <p:ext uri="{BB962C8B-B14F-4D97-AF65-F5344CB8AC3E}">
        <p14:creationId xmlns:p14="http://schemas.microsoft.com/office/powerpoint/2010/main" val="223968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a:t>ANNA</a:t>
            </a:r>
            <a:endParaRPr/>
          </a:p>
        </p:txBody>
      </p:sp>
    </p:spTree>
    <p:extLst>
      <p:ext uri="{BB962C8B-B14F-4D97-AF65-F5344CB8AC3E}">
        <p14:creationId xmlns:p14="http://schemas.microsoft.com/office/powerpoint/2010/main" val="2446214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dirty="0"/>
              <a:t>Please check insurance status – however you do that now, please continue to do so. If you don’t – it will impact patients. </a:t>
            </a:r>
            <a:endParaRPr dirty="0"/>
          </a:p>
        </p:txBody>
      </p:sp>
    </p:spTree>
    <p:extLst>
      <p:ext uri="{BB962C8B-B14F-4D97-AF65-F5344CB8AC3E}">
        <p14:creationId xmlns:p14="http://schemas.microsoft.com/office/powerpoint/2010/main" val="3747149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a:t>ANNA</a:t>
            </a:r>
            <a:endParaRPr/>
          </a:p>
        </p:txBody>
      </p:sp>
    </p:spTree>
    <p:extLst>
      <p:ext uri="{BB962C8B-B14F-4D97-AF65-F5344CB8AC3E}">
        <p14:creationId xmlns:p14="http://schemas.microsoft.com/office/powerpoint/2010/main" val="90692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INFO HERE – specialty care at the end – but get through </a:t>
            </a:r>
            <a:r>
              <a:rPr lang="en-US"/>
              <a:t>other things first. </a:t>
            </a:r>
            <a:endParaRPr lang="en-US" dirty="0"/>
          </a:p>
        </p:txBody>
      </p:sp>
    </p:spTree>
    <p:extLst>
      <p:ext uri="{BB962C8B-B14F-4D97-AF65-F5344CB8AC3E}">
        <p14:creationId xmlns:p14="http://schemas.microsoft.com/office/powerpoint/2010/main" val="3375457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a:t>ANNA</a:t>
            </a:r>
            <a:endParaRPr/>
          </a:p>
        </p:txBody>
      </p:sp>
    </p:spTree>
    <p:extLst>
      <p:ext uri="{BB962C8B-B14F-4D97-AF65-F5344CB8AC3E}">
        <p14:creationId xmlns:p14="http://schemas.microsoft.com/office/powerpoint/2010/main" val="3060807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a:t>ANNA</a:t>
            </a:r>
            <a:endParaRPr/>
          </a:p>
        </p:txBody>
      </p:sp>
    </p:spTree>
    <p:extLst>
      <p:ext uri="{BB962C8B-B14F-4D97-AF65-F5344CB8AC3E}">
        <p14:creationId xmlns:p14="http://schemas.microsoft.com/office/powerpoint/2010/main" val="3767684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a:t>ANNA</a:t>
            </a:r>
            <a:endParaRPr/>
          </a:p>
        </p:txBody>
      </p:sp>
    </p:spTree>
    <p:extLst>
      <p:ext uri="{BB962C8B-B14F-4D97-AF65-F5344CB8AC3E}">
        <p14:creationId xmlns:p14="http://schemas.microsoft.com/office/powerpoint/2010/main" val="977389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dirty="0"/>
              <a:t>Some of you went to the first DHCS webinar – they went through a lot of helpful information on timing and communications. I anticipate more of that in the webinar after Thanksgiving.</a:t>
            </a:r>
            <a:endParaRPr dirty="0"/>
          </a:p>
        </p:txBody>
      </p:sp>
    </p:spTree>
    <p:extLst>
      <p:ext uri="{BB962C8B-B14F-4D97-AF65-F5344CB8AC3E}">
        <p14:creationId xmlns:p14="http://schemas.microsoft.com/office/powerpoint/2010/main" val="4102091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a:t>ANNA</a:t>
            </a:r>
            <a:endParaRPr/>
          </a:p>
        </p:txBody>
      </p:sp>
    </p:spTree>
    <p:extLst>
      <p:ext uri="{BB962C8B-B14F-4D97-AF65-F5344CB8AC3E}">
        <p14:creationId xmlns:p14="http://schemas.microsoft.com/office/powerpoint/2010/main" val="36248891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US" dirty="0"/>
              <a:t>We recently celebrated MHLA, and the staff received certificates from DHS Director Dr. Ghaly. We are so thrilled for MHLA participants and grateful to all of you! This was a program that had roots in PPP and then moved to Healthy Way LA and then turned into MHLA in 2014. It became a model for other states – and had an impact on hundreds of thousands of individuals who would not have otherwise had health coverage. We all did it together and we are so proud! </a:t>
            </a:r>
            <a:endParaRPr dirty="0"/>
          </a:p>
        </p:txBody>
      </p:sp>
    </p:spTree>
    <p:extLst>
      <p:ext uri="{BB962C8B-B14F-4D97-AF65-F5344CB8AC3E}">
        <p14:creationId xmlns:p14="http://schemas.microsoft.com/office/powerpoint/2010/main" val="4171984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endParaRPr/>
          </a:p>
        </p:txBody>
      </p:sp>
    </p:spTree>
    <p:extLst>
      <p:ext uri="{BB962C8B-B14F-4D97-AF65-F5344CB8AC3E}">
        <p14:creationId xmlns:p14="http://schemas.microsoft.com/office/powerpoint/2010/main" val="2354952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you all know by now – the governor and legislature have extended full-scope Medi-Cal to all undocumented immigrants as of Jan. 1 2024. We are allowing a one-month grace period. In our previous webinar we presented several deadlines and we appreciate you all for meeting them. One of those was re: new sites. I think we were able to accommodate all the CPs. </a:t>
            </a:r>
            <a:endParaRPr dirty="0"/>
          </a:p>
        </p:txBody>
      </p:sp>
    </p:spTree>
    <p:extLst>
      <p:ext uri="{BB962C8B-B14F-4D97-AF65-F5344CB8AC3E}">
        <p14:creationId xmlns:p14="http://schemas.microsoft.com/office/powerpoint/2010/main" val="1492196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overview on enrollment. Numbers are climbing. New enrollments have dropped some. The numbers reflect the change we made when we stopped disenrolling participants who didn’t renew in time. What this means for you is that you have a lot of folks to get onto Restricted Medi-Cal! </a:t>
            </a:r>
          </a:p>
        </p:txBody>
      </p:sp>
    </p:spTree>
    <p:extLst>
      <p:ext uri="{BB962C8B-B14F-4D97-AF65-F5344CB8AC3E}">
        <p14:creationId xmlns:p14="http://schemas.microsoft.com/office/powerpoint/2010/main" val="3333633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haven’t been in touch with you – we will asap. </a:t>
            </a:r>
          </a:p>
        </p:txBody>
      </p:sp>
    </p:spTree>
    <p:extLst>
      <p:ext uri="{BB962C8B-B14F-4D97-AF65-F5344CB8AC3E}">
        <p14:creationId xmlns:p14="http://schemas.microsoft.com/office/powerpoint/2010/main" val="1343884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been on a stakeholder committee working with DHCS on the transition, reviewing materials and raising concerns. MHLA participants should be getting letters soon if they haven’t already – be ready to help them choose their plan and provider so they can stay with you. </a:t>
            </a:r>
          </a:p>
        </p:txBody>
      </p:sp>
    </p:spTree>
    <p:extLst>
      <p:ext uri="{BB962C8B-B14F-4D97-AF65-F5344CB8AC3E}">
        <p14:creationId xmlns:p14="http://schemas.microsoft.com/office/powerpoint/2010/main" val="2851868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DHCS is offering much more assistance than previously. They have provided funding for navigators, they are investing in a communications campaign;. Some of this will continue into 2024 to capture folks who are not enrolled.</a:t>
            </a:r>
          </a:p>
        </p:txBody>
      </p:sp>
    </p:spTree>
    <p:extLst>
      <p:ext uri="{BB962C8B-B14F-4D97-AF65-F5344CB8AC3E}">
        <p14:creationId xmlns:p14="http://schemas.microsoft.com/office/powerpoint/2010/main" val="3242382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Website  - in English and Spanish. Talks about public charge – and the privacy of the information used for enrollment. </a:t>
            </a:r>
          </a:p>
        </p:txBody>
      </p:sp>
    </p:spTree>
    <p:extLst>
      <p:ext uri="{BB962C8B-B14F-4D97-AF65-F5344CB8AC3E}">
        <p14:creationId xmlns:p14="http://schemas.microsoft.com/office/powerpoint/2010/main" val="1958784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atin typeface="Arial" panose="020B0604020202020204" pitchFamily="34" charset="0"/>
                <a:cs typeface="Arial" panose="020B0604020202020204" pitchFamily="34" charset="0"/>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atin typeface="Arial" panose="020B0604020202020204" pitchFamily="34" charset="0"/>
                <a:cs typeface="Arial" panose="020B060402020202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latin typeface="Arial" panose="020B0604020202020204" pitchFamily="34" charset="0"/>
                <a:cs typeface="Arial" panose="020B0604020202020204" pitchFamily="34" charset="0"/>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atin typeface="Arial" panose="020B0604020202020204" pitchFamily="34" charset="0"/>
                <a:cs typeface="Arial" panose="020B0604020202020204" pitchFamily="34" charset="0"/>
              </a:defRPr>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atin typeface="Arial" panose="020B0604020202020204" pitchFamily="34" charset="0"/>
                <a:cs typeface="Arial" panose="020B0604020202020204" pitchFamily="34" charset="0"/>
              </a:defRPr>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4732169"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4670984"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 name="Google Shape;152;p9"/>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latin typeface="Arial" panose="020B0604020202020204" pitchFamily="34" charset="0"/>
                <a:cs typeface="Arial" panose="020B0604020202020204" pitchFamily="34" charset="0"/>
              </a:defRPr>
            </a:lvl1pPr>
          </a:lstStyle>
          <a:p>
            <a:endParaRPr/>
          </a:p>
        </p:txBody>
      </p:sp>
      <p:sp>
        <p:nvSpPr>
          <p:cNvPr id="153" name="Google Shape;153;p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3467239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Arial" panose="020B0604020202020204" pitchFamily="34" charset="0"/>
                <a:ea typeface="Arial" panose="020B0604020202020204" pitchFamily="34" charset="0"/>
                <a:cs typeface="Arial" panose="020B0604020202020204" pitchFamily="34" charset="0"/>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8"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dhcs.ca.gov/services/medi-cal/eligibility/Pages/Adult-Expansion.aspx" TargetMode="External"/><Relationship Id="rId4" Type="http://schemas.openxmlformats.org/officeDocument/2006/relationships/hyperlink" Target="https://gcc02.safelinks.protection.outlook.com/?url=https://socialpresskit.com/get-medi-cal&amp;data=05%7c01%7cMCEDWebrequest%40dhcs.ca.gov%7caba81893e3bf4008c0c008dbc6b0b67b%7c265c2dcd2a6e43aab2e826421a8c8526%7c0%7c0%7c638322234503419424%7cUnknown%7cTWFpbGZsb3d8eyJWIjoiMC4wLjAwMDAiLCJQIjoiV2luMzIiLCJBTiI6Ik1haWwiLCJXVCI6Mn0%3D%7c3000%7c%7c%7c&amp;sdata=nZEQqnSIfqF08MJvbWEDy1qZ18AQ20u1%2B1Su9xYF7CQ%3D&amp;reserved=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sapccis.ph.lacounty.gov/sbat/"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publichealth.lacounty.gov/sapc/public/entryways-to-treatment.htm?t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pbarragan@dhs.lacounty.gov"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mailto:agorman@dhs.lacounty.gov" TargetMode="External"/><Relationship Id="rId4" Type="http://schemas.openxmlformats.org/officeDocument/2006/relationships/hyperlink" Target="mailto:mquesada@dhs.lacounty.gov"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dhcs.webex.com/weblink/register/r00e53495c5d9f216d0c3c85172ff5300"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hs.lacounty.gov/my-health-la/report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0" y="1240137"/>
            <a:ext cx="7265242" cy="2251957"/>
          </a:xfrm>
          <a:prstGeom prst="rect">
            <a:avLst/>
          </a:prstGeom>
        </p:spPr>
        <p:txBody>
          <a:bodyPr spcFirstLastPara="1" wrap="square" lIns="91425" tIns="91425" rIns="91425" bIns="91425" anchor="ctr" anchorCtr="0">
            <a:noAutofit/>
          </a:bodyPr>
          <a:lstStyle/>
          <a:p>
            <a:r>
              <a:rPr lang="en-US" altLang="en-US" sz="3000">
                <a:solidFill>
                  <a:srgbClr val="0070C0"/>
                </a:solidFill>
                <a:latin typeface="Arial"/>
                <a:cs typeface="Arial"/>
              </a:rPr>
              <a:t>My Health LA</a:t>
            </a:r>
            <a:br>
              <a:rPr lang="en-US" altLang="en-US" sz="2600"/>
            </a:br>
            <a:br>
              <a:rPr lang="en-US" altLang="en-US" sz="2600"/>
            </a:br>
            <a:r>
              <a:rPr lang="en-US" altLang="en-US" sz="2600">
                <a:latin typeface="Arial"/>
                <a:cs typeface="Arial"/>
              </a:rPr>
              <a:t>LA County Department of Health Services</a:t>
            </a:r>
            <a:br>
              <a:rPr lang="en-US" altLang="en-US" sz="2600"/>
            </a:br>
            <a:br>
              <a:rPr lang="en-US" altLang="en-US" sz="2600"/>
            </a:br>
            <a:r>
              <a:rPr lang="en-US" altLang="en-US" sz="2600"/>
              <a:t>Final Community Partner Webinar</a:t>
            </a:r>
            <a:br>
              <a:rPr lang="en-US" altLang="en-US" sz="2600"/>
            </a:br>
            <a:br>
              <a:rPr lang="en-US" altLang="en-US" sz="2600"/>
            </a:br>
            <a:r>
              <a:rPr lang="en-US" altLang="en-US" sz="2600"/>
              <a:t>October 26, 2023</a:t>
            </a:r>
            <a:br>
              <a:rPr lang="en-US" altLang="en-US" sz="2600"/>
            </a:br>
            <a:br>
              <a:rPr lang="en-US" altLang="en-US" sz="2600"/>
            </a:br>
            <a:endParaRPr sz="2600">
              <a:latin typeface="Arial"/>
              <a:cs typeface="Arial"/>
            </a:endParaRPr>
          </a:p>
        </p:txBody>
      </p:sp>
      <p:sp>
        <p:nvSpPr>
          <p:cNvPr id="4" name="Subtitle 2">
            <a:extLst>
              <a:ext uri="{FF2B5EF4-FFF2-40B4-BE49-F238E27FC236}">
                <a16:creationId xmlns:a16="http://schemas.microsoft.com/office/drawing/2014/main" id="{88BD003B-8CD1-47A9-8020-959C21D26FBE}"/>
              </a:ext>
            </a:extLst>
          </p:cNvPr>
          <p:cNvSpPr txBox="1">
            <a:spLocks/>
          </p:cNvSpPr>
          <p:nvPr/>
        </p:nvSpPr>
        <p:spPr>
          <a:xfrm>
            <a:off x="5132293" y="4213624"/>
            <a:ext cx="3366247" cy="384454"/>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Font typeface="Wingdings" pitchFamily="2" charset="2"/>
              <a:buNone/>
              <a:defRPr/>
            </a:pPr>
            <a:endParaRPr lang="en-US" sz="2400" b="1">
              <a:solidFill>
                <a:schemeClr val="accent2"/>
              </a:solidFill>
            </a:endParaRPr>
          </a:p>
        </p:txBody>
      </p:sp>
      <p:pic>
        <p:nvPicPr>
          <p:cNvPr id="5" name="Picture 2" descr="NewLogoFinal">
            <a:extLst>
              <a:ext uri="{FF2B5EF4-FFF2-40B4-BE49-F238E27FC236}">
                <a16:creationId xmlns:a16="http://schemas.microsoft.com/office/drawing/2014/main" id="{B4BB7D83-1DE2-4BB3-B756-0225B3CD13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9526" y="2622743"/>
            <a:ext cx="2400109" cy="15189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Picture 2">
            <a:extLst>
              <a:ext uri="{FF2B5EF4-FFF2-40B4-BE49-F238E27FC236}">
                <a16:creationId xmlns:a16="http://schemas.microsoft.com/office/drawing/2014/main" id="{23CADB43-30BA-235C-C329-AFD38E01ABB1}"/>
              </a:ext>
            </a:extLst>
          </p:cNvPr>
          <p:cNvPicPr>
            <a:picLocks noChangeAspect="1"/>
          </p:cNvPicPr>
          <p:nvPr/>
        </p:nvPicPr>
        <p:blipFill>
          <a:blip r:embed="rId4"/>
          <a:stretch>
            <a:fillRect/>
          </a:stretch>
        </p:blipFill>
        <p:spPr>
          <a:xfrm>
            <a:off x="2894" y="4211490"/>
            <a:ext cx="2743200" cy="9018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FC48B-5815-48BB-B6BF-08972516346F}"/>
              </a:ext>
            </a:extLst>
          </p:cNvPr>
          <p:cNvSpPr>
            <a:spLocks noGrp="1"/>
          </p:cNvSpPr>
          <p:nvPr>
            <p:ph type="title"/>
          </p:nvPr>
        </p:nvSpPr>
        <p:spPr>
          <a:xfrm>
            <a:off x="814275" y="392575"/>
            <a:ext cx="6372462" cy="766200"/>
          </a:xfrm>
        </p:spPr>
        <p:txBody>
          <a:bodyPr/>
          <a:lstStyle/>
          <a:p>
            <a:r>
              <a:rPr lang="en-US" sz="2400">
                <a:latin typeface="Arial"/>
                <a:cs typeface="Arial"/>
              </a:rPr>
              <a:t>Communications</a:t>
            </a:r>
          </a:p>
        </p:txBody>
      </p:sp>
      <p:sp>
        <p:nvSpPr>
          <p:cNvPr id="5" name="Slide Number Placeholder 4">
            <a:extLst>
              <a:ext uri="{FF2B5EF4-FFF2-40B4-BE49-F238E27FC236}">
                <a16:creationId xmlns:a16="http://schemas.microsoft.com/office/drawing/2014/main" id="{CC19CC16-49A1-4FA6-AEF2-8F34AA2055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8" name="Picture 2" descr="NewLogoFinal">
            <a:extLst>
              <a:ext uri="{FF2B5EF4-FFF2-40B4-BE49-F238E27FC236}">
                <a16:creationId xmlns:a16="http://schemas.microsoft.com/office/drawing/2014/main" id="{C40384FA-0056-45CB-A00D-2324ACB56B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2">
            <a:extLst>
              <a:ext uri="{FF2B5EF4-FFF2-40B4-BE49-F238E27FC236}">
                <a16:creationId xmlns:a16="http://schemas.microsoft.com/office/drawing/2014/main" id="{6713C5CA-C785-419A-BCEF-16FB9F25096B}"/>
              </a:ext>
            </a:extLst>
          </p:cNvPr>
          <p:cNvSpPr/>
          <p:nvPr/>
        </p:nvSpPr>
        <p:spPr>
          <a:xfrm>
            <a:off x="767699" y="1437267"/>
            <a:ext cx="7899266" cy="3725572"/>
          </a:xfrm>
          <a:prstGeom prst="rect">
            <a:avLst/>
          </a:prstGeom>
        </p:spPr>
        <p:txBody>
          <a:bodyPr wrap="square" lIns="91440" tIns="45720" rIns="91440" bIns="45720" anchor="t">
            <a:spAutoFit/>
          </a:bodyPr>
          <a:lstStyle/>
          <a:p>
            <a:pPr marL="342900" indent="-342900">
              <a:lnSpc>
                <a:spcPct val="114999"/>
              </a:lnSpc>
              <a:buClr>
                <a:schemeClr val="tx1"/>
              </a:buClr>
              <a:buFont typeface="Arial" panose="020B0604020202020204" pitchFamily="34" charset="0"/>
              <a:buChar char="•"/>
            </a:pPr>
            <a:r>
              <a:rPr lang="en-US" sz="2100">
                <a:solidFill>
                  <a:schemeClr val="accent2"/>
                </a:solidFill>
              </a:rPr>
              <a:t>For in-person assistance, Health Enrollment Navigators are available. Visit: GetMedi-CalCoverage.dhcs.ca.gov and select “Find Local Help.”</a:t>
            </a:r>
            <a:endParaRPr lang="en-US">
              <a:solidFill>
                <a:schemeClr val="accent2"/>
              </a:solidFill>
            </a:endParaRPr>
          </a:p>
          <a:p>
            <a:pPr marL="342900" indent="-342900">
              <a:lnSpc>
                <a:spcPct val="114999"/>
              </a:lnSpc>
              <a:buClr>
                <a:schemeClr val="tx1"/>
              </a:buClr>
              <a:buChar char="•"/>
            </a:pPr>
            <a:r>
              <a:rPr lang="en-US" sz="2100">
                <a:solidFill>
                  <a:schemeClr val="accent2"/>
                </a:solidFill>
              </a:rPr>
              <a:t>Additionally, DHCS developed the </a:t>
            </a:r>
            <a:r>
              <a:rPr lang="en-US" sz="2100" i="1">
                <a:solidFill>
                  <a:schemeClr val="accent2"/>
                </a:solidFill>
              </a:rPr>
              <a:t>Global Outreach Language Toolkit</a:t>
            </a:r>
            <a:r>
              <a:rPr lang="en-US" sz="2100">
                <a:solidFill>
                  <a:schemeClr val="accent2"/>
                </a:solidFill>
              </a:rPr>
              <a:t> </a:t>
            </a:r>
            <a:r>
              <a:rPr lang="en-US" sz="2000"/>
              <a:t>to foster collaboration with community organizations.</a:t>
            </a:r>
            <a:endParaRPr lang="en-US" sz="2100"/>
          </a:p>
          <a:p>
            <a:pPr marL="342900" indent="-342900">
              <a:lnSpc>
                <a:spcPct val="114999"/>
              </a:lnSpc>
              <a:buClr>
                <a:schemeClr val="tx1"/>
              </a:buClr>
              <a:buChar char="•"/>
            </a:pPr>
            <a:r>
              <a:rPr lang="en-US" sz="2000"/>
              <a:t>The </a:t>
            </a:r>
            <a:r>
              <a:rPr lang="en-US" sz="2000" u="sng">
                <a:solidFill>
                  <a:srgbClr val="005198"/>
                </a:solidFill>
                <a:hlinkClick r:id="rId4"/>
              </a:rPr>
              <a:t>Get Your Community Covered Resource Hub</a:t>
            </a:r>
            <a:r>
              <a:rPr lang="en-US" sz="2000"/>
              <a:t> offers a wide range of outreach materials in all threshold languages. </a:t>
            </a:r>
            <a:endParaRPr lang="en-US" sz="2100"/>
          </a:p>
          <a:p>
            <a:pPr marL="342900" indent="-342900">
              <a:lnSpc>
                <a:spcPct val="114999"/>
              </a:lnSpc>
              <a:buClr>
                <a:schemeClr val="tx1"/>
              </a:buClr>
              <a:buFont typeface="Arial" panose="020B0604020202020204" pitchFamily="34" charset="0"/>
              <a:buChar char="•"/>
            </a:pPr>
            <a:r>
              <a:rPr lang="en-US" sz="2100">
                <a:solidFill>
                  <a:schemeClr val="accent2"/>
                </a:solidFill>
              </a:rPr>
              <a:t>Find these and additional resources on the DHCS website</a:t>
            </a:r>
            <a:r>
              <a:rPr lang="en-US" sz="2100">
                <a:ea typeface="Calibri" panose="020F0502020204030204" pitchFamily="34" charset="0"/>
              </a:rPr>
              <a:t>: </a:t>
            </a:r>
            <a:r>
              <a:rPr lang="en-US" sz="2100">
                <a:ea typeface="Calibri" panose="020F0502020204030204" pitchFamily="34" charset="0"/>
                <a:hlinkClick r:id="rId5"/>
              </a:rPr>
              <a:t>Adult-Expansion (ca.gov)</a:t>
            </a:r>
            <a:endParaRPr lang="en-US" sz="2100">
              <a:ea typeface="Calibri" panose="020F0502020204030204" pitchFamily="34" charset="0"/>
            </a:endParaRPr>
          </a:p>
          <a:p>
            <a:pPr marL="342900" indent="-342900">
              <a:lnSpc>
                <a:spcPct val="114999"/>
              </a:lnSpc>
              <a:buClr>
                <a:srgbClr val="263248"/>
              </a:buClr>
              <a:buFont typeface="Wingdings" panose="05000000000000000000" pitchFamily="2" charset="2"/>
              <a:buChar char="§"/>
            </a:pPr>
            <a:endParaRPr lang="en-US" sz="200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75022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CE2CB5-551E-66A1-2AAF-1F9504C565E7}"/>
              </a:ext>
            </a:extLst>
          </p:cNvPr>
          <p:cNvPicPr>
            <a:picLocks noChangeAspect="1"/>
          </p:cNvPicPr>
          <p:nvPr/>
        </p:nvPicPr>
        <p:blipFill>
          <a:blip r:embed="rId3"/>
          <a:stretch>
            <a:fillRect/>
          </a:stretch>
        </p:blipFill>
        <p:spPr>
          <a:xfrm>
            <a:off x="437621" y="1320205"/>
            <a:ext cx="7182262" cy="3317718"/>
          </a:xfrm>
          <a:prstGeom prst="rect">
            <a:avLst/>
          </a:prstGeom>
        </p:spPr>
      </p:pic>
      <p:sp>
        <p:nvSpPr>
          <p:cNvPr id="2" name="Title 1">
            <a:extLst>
              <a:ext uri="{FF2B5EF4-FFF2-40B4-BE49-F238E27FC236}">
                <a16:creationId xmlns:a16="http://schemas.microsoft.com/office/drawing/2014/main" id="{5CAFC48B-5815-48BB-B6BF-08972516346F}"/>
              </a:ext>
            </a:extLst>
          </p:cNvPr>
          <p:cNvSpPr>
            <a:spLocks noGrp="1"/>
          </p:cNvSpPr>
          <p:nvPr>
            <p:ph type="title"/>
          </p:nvPr>
        </p:nvSpPr>
        <p:spPr>
          <a:xfrm>
            <a:off x="814275" y="392575"/>
            <a:ext cx="6372462" cy="766200"/>
          </a:xfrm>
        </p:spPr>
        <p:txBody>
          <a:bodyPr/>
          <a:lstStyle/>
          <a:p>
            <a:r>
              <a:rPr lang="en-US" sz="2400">
                <a:latin typeface="Arial"/>
                <a:cs typeface="Arial"/>
              </a:rPr>
              <a:t>Communications</a:t>
            </a:r>
          </a:p>
        </p:txBody>
      </p:sp>
      <p:sp>
        <p:nvSpPr>
          <p:cNvPr id="5" name="Slide Number Placeholder 4">
            <a:extLst>
              <a:ext uri="{FF2B5EF4-FFF2-40B4-BE49-F238E27FC236}">
                <a16:creationId xmlns:a16="http://schemas.microsoft.com/office/drawing/2014/main" id="{CC19CC16-49A1-4FA6-AEF2-8F34AA2055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8" name="Picture 2" descr="NewLogoFinal">
            <a:extLst>
              <a:ext uri="{FF2B5EF4-FFF2-40B4-BE49-F238E27FC236}">
                <a16:creationId xmlns:a16="http://schemas.microsoft.com/office/drawing/2014/main" id="{C40384FA-0056-45CB-A00D-2324ACB56B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219619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9B61-31DC-DB8C-0D2F-59E85E834DB8}"/>
              </a:ext>
            </a:extLst>
          </p:cNvPr>
          <p:cNvSpPr>
            <a:spLocks noGrp="1"/>
          </p:cNvSpPr>
          <p:nvPr>
            <p:ph type="title"/>
          </p:nvPr>
        </p:nvSpPr>
        <p:spPr/>
        <p:txBody>
          <a:bodyPr/>
          <a:lstStyle/>
          <a:p>
            <a:r>
              <a:rPr lang="en-US"/>
              <a:t>Sunsetting of My Health LA</a:t>
            </a:r>
          </a:p>
        </p:txBody>
      </p:sp>
      <p:sp>
        <p:nvSpPr>
          <p:cNvPr id="3" name="Text Placeholder 2">
            <a:extLst>
              <a:ext uri="{FF2B5EF4-FFF2-40B4-BE49-F238E27FC236}">
                <a16:creationId xmlns:a16="http://schemas.microsoft.com/office/drawing/2014/main" id="{D5C88C5D-3F6B-A914-BED7-DF4A5650C42E}"/>
              </a:ext>
            </a:extLst>
          </p:cNvPr>
          <p:cNvSpPr>
            <a:spLocks noGrp="1"/>
          </p:cNvSpPr>
          <p:nvPr>
            <p:ph type="body" idx="1"/>
          </p:nvPr>
        </p:nvSpPr>
        <p:spPr>
          <a:xfrm>
            <a:off x="814275" y="1863991"/>
            <a:ext cx="5954639" cy="918965"/>
          </a:xfrm>
        </p:spPr>
        <p:txBody>
          <a:bodyPr/>
          <a:lstStyle/>
          <a:p>
            <a:pPr marL="101600" indent="0">
              <a:buNone/>
            </a:pPr>
            <a:r>
              <a:rPr lang="en-US" sz="3600" b="1">
                <a:solidFill>
                  <a:srgbClr val="0070C0"/>
                </a:solidFill>
                <a:latin typeface="Arial"/>
                <a:cs typeface="Arial"/>
              </a:rPr>
              <a:t>MHLA Eligibility Review Unit (ERU)</a:t>
            </a:r>
          </a:p>
        </p:txBody>
      </p:sp>
      <p:sp>
        <p:nvSpPr>
          <p:cNvPr id="5" name="Slide Number Placeholder 4">
            <a:extLst>
              <a:ext uri="{FF2B5EF4-FFF2-40B4-BE49-F238E27FC236}">
                <a16:creationId xmlns:a16="http://schemas.microsoft.com/office/drawing/2014/main" id="{043BC882-DEFF-BE39-6A50-C0C5692F2E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6" name="Picture 2" descr="NewLogoFinal">
            <a:extLst>
              <a:ext uri="{FF2B5EF4-FFF2-40B4-BE49-F238E27FC236}">
                <a16:creationId xmlns:a16="http://schemas.microsoft.com/office/drawing/2014/main" id="{CD22C726-6A50-B8A6-1F5E-DDA0B00EF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9526" y="2622743"/>
            <a:ext cx="2400109" cy="15189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840359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a:latin typeface="Arial"/>
                <a:cs typeface="Arial"/>
              </a:rPr>
              <a:t>ERU</a:t>
            </a:r>
            <a:endParaRPr lang="en-US" sz="2400"/>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4" name="Diagram 3">
            <a:extLst>
              <a:ext uri="{FF2B5EF4-FFF2-40B4-BE49-F238E27FC236}">
                <a16:creationId xmlns:a16="http://schemas.microsoft.com/office/drawing/2014/main" id="{5590CE19-1895-D409-1E4B-8E8D1BFA7253}"/>
              </a:ext>
            </a:extLst>
          </p:cNvPr>
          <p:cNvGraphicFramePr/>
          <p:nvPr>
            <p:extLst>
              <p:ext uri="{D42A27DB-BD31-4B8C-83A1-F6EECF244321}">
                <p14:modId xmlns:p14="http://schemas.microsoft.com/office/powerpoint/2010/main" val="1669525235"/>
              </p:ext>
            </p:extLst>
          </p:nvPr>
        </p:nvGraphicFramePr>
        <p:xfrm>
          <a:off x="0" y="1507895"/>
          <a:ext cx="8801687" cy="30914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0147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9B61-31DC-DB8C-0D2F-59E85E834DB8}"/>
              </a:ext>
            </a:extLst>
          </p:cNvPr>
          <p:cNvSpPr>
            <a:spLocks noGrp="1"/>
          </p:cNvSpPr>
          <p:nvPr>
            <p:ph type="title"/>
          </p:nvPr>
        </p:nvSpPr>
        <p:spPr/>
        <p:txBody>
          <a:bodyPr/>
          <a:lstStyle/>
          <a:p>
            <a:r>
              <a:rPr lang="en-US"/>
              <a:t>Sunsetting of My Health LA</a:t>
            </a:r>
          </a:p>
        </p:txBody>
      </p:sp>
      <p:sp>
        <p:nvSpPr>
          <p:cNvPr id="3" name="Text Placeholder 2">
            <a:extLst>
              <a:ext uri="{FF2B5EF4-FFF2-40B4-BE49-F238E27FC236}">
                <a16:creationId xmlns:a16="http://schemas.microsoft.com/office/drawing/2014/main" id="{D5C88C5D-3F6B-A914-BED7-DF4A5650C42E}"/>
              </a:ext>
            </a:extLst>
          </p:cNvPr>
          <p:cNvSpPr>
            <a:spLocks noGrp="1"/>
          </p:cNvSpPr>
          <p:nvPr>
            <p:ph type="body" idx="1"/>
          </p:nvPr>
        </p:nvSpPr>
        <p:spPr>
          <a:xfrm>
            <a:off x="1450116" y="2163260"/>
            <a:ext cx="5954639" cy="918965"/>
          </a:xfrm>
        </p:spPr>
        <p:txBody>
          <a:bodyPr/>
          <a:lstStyle/>
          <a:p>
            <a:pPr marL="101600" indent="0">
              <a:buNone/>
            </a:pPr>
            <a:r>
              <a:rPr lang="en-US" sz="3600" b="1">
                <a:solidFill>
                  <a:srgbClr val="0070C0"/>
                </a:solidFill>
              </a:rPr>
              <a:t>MHLA Dental Services</a:t>
            </a:r>
          </a:p>
        </p:txBody>
      </p:sp>
      <p:sp>
        <p:nvSpPr>
          <p:cNvPr id="5" name="Slide Number Placeholder 4">
            <a:extLst>
              <a:ext uri="{FF2B5EF4-FFF2-40B4-BE49-F238E27FC236}">
                <a16:creationId xmlns:a16="http://schemas.microsoft.com/office/drawing/2014/main" id="{043BC882-DEFF-BE39-6A50-C0C5692F2E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6" name="Picture 2" descr="NewLogoFinal">
            <a:extLst>
              <a:ext uri="{FF2B5EF4-FFF2-40B4-BE49-F238E27FC236}">
                <a16:creationId xmlns:a16="http://schemas.microsoft.com/office/drawing/2014/main" id="{CD22C726-6A50-B8A6-1F5E-DDA0B00EF9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9526" y="2622743"/>
            <a:ext cx="2400109" cy="15189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830309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a:latin typeface="Arial"/>
                <a:cs typeface="Arial"/>
              </a:rPr>
              <a:t>Dental</a:t>
            </a:r>
            <a:endParaRPr lang="en-US" sz="2400"/>
          </a:p>
        </p:txBody>
      </p:sp>
      <p:sp>
        <p:nvSpPr>
          <p:cNvPr id="193" name="Google Shape;193;p12"/>
          <p:cNvSpPr txBox="1">
            <a:spLocks noGrp="1"/>
          </p:cNvSpPr>
          <p:nvPr>
            <p:ph type="body" idx="1"/>
          </p:nvPr>
        </p:nvSpPr>
        <p:spPr>
          <a:xfrm>
            <a:off x="499489" y="2125915"/>
            <a:ext cx="7997149" cy="1100266"/>
          </a:xfrm>
          <a:prstGeom prst="rect">
            <a:avLst/>
          </a:prstGeom>
        </p:spPr>
        <p:txBody>
          <a:bodyPr spcFirstLastPara="1" wrap="square" lIns="91425" tIns="91425" rIns="91425" bIns="91425" anchor="t" anchorCtr="0">
            <a:noAutofit/>
          </a:bodyPr>
          <a:lstStyle/>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sz="2400">
                <a:solidFill>
                  <a:schemeClr val="tx1"/>
                </a:solidFill>
                <a:latin typeface="Arial"/>
                <a:ea typeface="Calibri" panose="020F0502020204030204" pitchFamily="34" charset="0"/>
                <a:cs typeface="Times New Roman"/>
              </a:rPr>
              <a:t>All dental billing must be submitted by March 31, 2024.</a:t>
            </a:r>
          </a:p>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sz="2400">
                <a:solidFill>
                  <a:schemeClr val="tx1"/>
                </a:solidFill>
                <a:latin typeface="Arial"/>
                <a:cs typeface="Times New Roman"/>
              </a:rPr>
              <a:t>No exceptions will be allowed.</a:t>
            </a:r>
          </a:p>
          <a:p>
            <a:pPr marL="342900" indent="-342900">
              <a:lnSpc>
                <a:spcPct val="107000"/>
              </a:lnSpc>
              <a:spcBef>
                <a:spcPts val="0"/>
              </a:spcBef>
              <a:spcAft>
                <a:spcPts val="800"/>
              </a:spcAft>
              <a:buClr>
                <a:srgbClr val="263248"/>
              </a:buClr>
              <a:buFont typeface="Arial" panose="020B0604020202020204" pitchFamily="34" charset="0"/>
              <a:buChar char="•"/>
            </a:pPr>
            <a:r>
              <a:rPr lang="en-US" sz="2400">
                <a:solidFill>
                  <a:schemeClr val="tx1"/>
                </a:solidFill>
                <a:latin typeface="Arial"/>
                <a:cs typeface="Times New Roman"/>
              </a:rPr>
              <a:t>Final payments to CPs will be made shortly thereafter.</a:t>
            </a:r>
            <a:endParaRPr lang="en-US" sz="2400">
              <a:solidFill>
                <a:schemeClr val="tx1"/>
              </a:solidFill>
              <a:cs typeface="Times New Roman"/>
            </a:endParaRPr>
          </a:p>
          <a:p>
            <a:pPr marL="0" indent="0" eaLnBrk="0" fontAlgn="base" hangingPunct="0">
              <a:spcBef>
                <a:spcPts val="700"/>
              </a:spcBef>
              <a:spcAft>
                <a:spcPct val="0"/>
              </a:spcAft>
              <a:buClrTx/>
              <a:buSzPct val="100000"/>
              <a:buNone/>
            </a:pPr>
            <a:endParaRPr lang="en-US"/>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999967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9B61-31DC-DB8C-0D2F-59E85E834DB8}"/>
              </a:ext>
            </a:extLst>
          </p:cNvPr>
          <p:cNvSpPr>
            <a:spLocks noGrp="1"/>
          </p:cNvSpPr>
          <p:nvPr>
            <p:ph type="title"/>
          </p:nvPr>
        </p:nvSpPr>
        <p:spPr/>
        <p:txBody>
          <a:bodyPr/>
          <a:lstStyle/>
          <a:p>
            <a:r>
              <a:rPr lang="en-US"/>
              <a:t>Sunsetting of My Health LA</a:t>
            </a:r>
          </a:p>
        </p:txBody>
      </p:sp>
      <p:sp>
        <p:nvSpPr>
          <p:cNvPr id="3" name="Text Placeholder 2">
            <a:extLst>
              <a:ext uri="{FF2B5EF4-FFF2-40B4-BE49-F238E27FC236}">
                <a16:creationId xmlns:a16="http://schemas.microsoft.com/office/drawing/2014/main" id="{D5C88C5D-3F6B-A914-BED7-DF4A5650C42E}"/>
              </a:ext>
            </a:extLst>
          </p:cNvPr>
          <p:cNvSpPr>
            <a:spLocks noGrp="1"/>
          </p:cNvSpPr>
          <p:nvPr>
            <p:ph type="body" idx="1"/>
          </p:nvPr>
        </p:nvSpPr>
        <p:spPr>
          <a:xfrm>
            <a:off x="914887" y="2112267"/>
            <a:ext cx="5954639" cy="918965"/>
          </a:xfrm>
        </p:spPr>
        <p:txBody>
          <a:bodyPr/>
          <a:lstStyle/>
          <a:p>
            <a:pPr marL="101600" indent="0">
              <a:buNone/>
            </a:pPr>
            <a:r>
              <a:rPr lang="en-US" sz="3600" b="1">
                <a:solidFill>
                  <a:srgbClr val="0070C0"/>
                </a:solidFill>
              </a:rPr>
              <a:t>MHLA Pharmacy Services</a:t>
            </a:r>
          </a:p>
        </p:txBody>
      </p:sp>
      <p:sp>
        <p:nvSpPr>
          <p:cNvPr id="5" name="Slide Number Placeholder 4">
            <a:extLst>
              <a:ext uri="{FF2B5EF4-FFF2-40B4-BE49-F238E27FC236}">
                <a16:creationId xmlns:a16="http://schemas.microsoft.com/office/drawing/2014/main" id="{043BC882-DEFF-BE39-6A50-C0C5692F2E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6" name="Picture 2" descr="NewLogoFinal">
            <a:extLst>
              <a:ext uri="{FF2B5EF4-FFF2-40B4-BE49-F238E27FC236}">
                <a16:creationId xmlns:a16="http://schemas.microsoft.com/office/drawing/2014/main" id="{CD22C726-6A50-B8A6-1F5E-DDA0B00EF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9526" y="2622743"/>
            <a:ext cx="2400109" cy="15189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873710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a:latin typeface="Arial"/>
                <a:cs typeface="Arial"/>
              </a:rPr>
              <a:t>MHLA Pharmacy Services</a:t>
            </a:r>
            <a:endParaRPr lang="en-US" sz="2400"/>
          </a:p>
        </p:txBody>
      </p:sp>
      <p:sp>
        <p:nvSpPr>
          <p:cNvPr id="193" name="Google Shape;193;p12"/>
          <p:cNvSpPr txBox="1">
            <a:spLocks noGrp="1"/>
          </p:cNvSpPr>
          <p:nvPr>
            <p:ph type="body" idx="1"/>
          </p:nvPr>
        </p:nvSpPr>
        <p:spPr>
          <a:xfrm>
            <a:off x="317210" y="1562788"/>
            <a:ext cx="8545861" cy="3019647"/>
          </a:xfrm>
          <a:prstGeom prst="rect">
            <a:avLst/>
          </a:prstGeom>
        </p:spPr>
        <p:txBody>
          <a:bodyPr spcFirstLastPara="1" wrap="square" lIns="91425" tIns="91425" rIns="91425" bIns="91425" anchor="t" anchorCtr="0">
            <a:noAutofit/>
          </a:bodyPr>
          <a:lstStyle/>
          <a:p>
            <a:pPr marL="444500" indent="-342900">
              <a:buClr>
                <a:schemeClr val="tx1"/>
              </a:buClr>
              <a:buFont typeface="Arial"/>
              <a:buChar char="•"/>
              <a:tabLst>
                <a:tab pos="457200" algn="l"/>
              </a:tabLst>
            </a:pPr>
            <a:r>
              <a:rPr lang="en-US" sz="2200">
                <a:solidFill>
                  <a:schemeClr val="tx1"/>
                </a:solidFill>
                <a:latin typeface="Arial"/>
                <a:cs typeface="Arial"/>
              </a:rPr>
              <a:t>Last day for MHLA participants to fill any prescriptions,  including refills, is January 31, 2024.</a:t>
            </a:r>
            <a:endParaRPr lang="en-US" sz="2200">
              <a:solidFill>
                <a:schemeClr val="tx1"/>
              </a:solidFill>
            </a:endParaRPr>
          </a:p>
          <a:p>
            <a:pPr marL="444500" indent="-342900">
              <a:buClr>
                <a:schemeClr val="tx1"/>
              </a:buClr>
              <a:buFont typeface="Arial"/>
              <a:buChar char="•"/>
              <a:tabLst>
                <a:tab pos="457200" algn="l"/>
              </a:tabLst>
            </a:pPr>
            <a:r>
              <a:rPr lang="en-US" sz="2200">
                <a:solidFill>
                  <a:schemeClr val="tx1"/>
                </a:solidFill>
                <a:latin typeface="Arial"/>
                <a:cs typeface="Arial"/>
              </a:rPr>
              <a:t>CPs should reach out to their program participants to ensure they have three months of their prescriptions to carry them over until they are settled into their new Managed Care Plan (MCP).</a:t>
            </a:r>
            <a:endParaRPr lang="en-US" sz="2200">
              <a:solidFill>
                <a:schemeClr val="tx1"/>
              </a:solidFill>
              <a:cs typeface="Arial"/>
            </a:endParaRPr>
          </a:p>
          <a:p>
            <a:pPr marL="444500" indent="-342900">
              <a:buClr>
                <a:schemeClr val="tx1"/>
              </a:buClr>
              <a:buFont typeface="Arial"/>
              <a:buChar char="•"/>
              <a:tabLst>
                <a:tab pos="457200" algn="l"/>
              </a:tabLst>
            </a:pPr>
            <a:r>
              <a:rPr lang="en-US" sz="2200">
                <a:solidFill>
                  <a:schemeClr val="tx1"/>
                </a:solidFill>
                <a:latin typeface="Arial"/>
                <a:cs typeface="Arial"/>
              </a:rPr>
              <a:t>DHS Central Fill will cease providing MHLA services on  January 31, 2024.</a:t>
            </a:r>
            <a:endParaRPr lang="en-US" sz="2200">
              <a:solidFill>
                <a:schemeClr val="tx1"/>
              </a:solidFill>
              <a:cs typeface="Arial"/>
            </a:endParaRPr>
          </a:p>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endParaRPr lang="en-US">
              <a:solidFill>
                <a:schemeClr val="tx1"/>
              </a:solidFill>
              <a:latin typeface="Arial"/>
              <a:cs typeface="Times New Roman"/>
            </a:endParaRPr>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812383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a:latin typeface="Arial"/>
                <a:cs typeface="Arial"/>
              </a:rPr>
              <a:t>MHLA Pharmacy Services</a:t>
            </a:r>
            <a:endParaRPr lang="en-US" sz="2400"/>
          </a:p>
        </p:txBody>
      </p:sp>
      <p:sp>
        <p:nvSpPr>
          <p:cNvPr id="193" name="Google Shape;193;p12"/>
          <p:cNvSpPr txBox="1">
            <a:spLocks noGrp="1"/>
          </p:cNvSpPr>
          <p:nvPr>
            <p:ph type="body" idx="1"/>
          </p:nvPr>
        </p:nvSpPr>
        <p:spPr>
          <a:xfrm>
            <a:off x="377122" y="1588232"/>
            <a:ext cx="8665032" cy="1550241"/>
          </a:xfrm>
          <a:prstGeom prst="rect">
            <a:avLst/>
          </a:prstGeom>
        </p:spPr>
        <p:txBody>
          <a:bodyPr spcFirstLastPara="1" wrap="square" lIns="91425" tIns="91425" rIns="91425" bIns="91425" anchor="t" anchorCtr="0">
            <a:noAutofit/>
          </a:bodyPr>
          <a:lstStyle/>
          <a:p>
            <a:pPr marL="444500" indent="-342900">
              <a:buClr>
                <a:schemeClr val="tx1"/>
              </a:buClr>
              <a:buFont typeface="Arial"/>
              <a:buChar char="•"/>
              <a:tabLst>
                <a:tab pos="457200" algn="l"/>
              </a:tabLst>
            </a:pPr>
            <a:r>
              <a:rPr lang="en-US" sz="2100">
                <a:solidFill>
                  <a:schemeClr val="tx1"/>
                </a:solidFill>
                <a:latin typeface="Arial"/>
                <a:cs typeface="Arial"/>
              </a:rPr>
              <a:t>MHLA is asking CPs to notify pharmacies/dispensaries to submit any reversals on or before March 31, 2024. </a:t>
            </a:r>
            <a:endParaRPr lang="en-US" sz="2100">
              <a:solidFill>
                <a:schemeClr val="tx1"/>
              </a:solidFill>
            </a:endParaRPr>
          </a:p>
          <a:p>
            <a:pPr marL="444500" indent="-342900">
              <a:buClr>
                <a:schemeClr val="tx1"/>
              </a:buClr>
              <a:buFont typeface="Arial"/>
              <a:buChar char="•"/>
              <a:tabLst>
                <a:tab pos="457200" algn="l"/>
              </a:tabLst>
            </a:pPr>
            <a:r>
              <a:rPr lang="en-US" sz="2100">
                <a:solidFill>
                  <a:schemeClr val="tx1"/>
                </a:solidFill>
                <a:latin typeface="Arial"/>
                <a:cs typeface="Arial"/>
              </a:rPr>
              <a:t>For pharmacy claims processing questions, please contact </a:t>
            </a:r>
            <a:r>
              <a:rPr lang="en-US" sz="2100" err="1">
                <a:solidFill>
                  <a:schemeClr val="tx1"/>
                </a:solidFill>
                <a:latin typeface="Arial"/>
                <a:cs typeface="Arial"/>
              </a:rPr>
              <a:t>Ventegra’s</a:t>
            </a:r>
            <a:r>
              <a:rPr lang="en-US" sz="2100">
                <a:solidFill>
                  <a:schemeClr val="tx1"/>
                </a:solidFill>
                <a:latin typeface="Arial"/>
                <a:cs typeface="Arial"/>
              </a:rPr>
              <a:t> Customer Care Team (CCT) at 855-444-7757.</a:t>
            </a:r>
            <a:endParaRPr lang="en-US" sz="2100">
              <a:solidFill>
                <a:schemeClr val="tx1"/>
              </a:solidFill>
            </a:endParaRPr>
          </a:p>
          <a:p>
            <a:pPr marL="444500" indent="-342900">
              <a:buClr>
                <a:schemeClr val="tx1"/>
              </a:buClr>
              <a:buFont typeface="Arial"/>
              <a:buChar char="•"/>
              <a:tabLst>
                <a:tab pos="457200" algn="l"/>
              </a:tabLst>
            </a:pPr>
            <a:r>
              <a:rPr lang="en-US" sz="2100">
                <a:solidFill>
                  <a:schemeClr val="tx1"/>
                </a:solidFill>
                <a:latin typeface="Arial"/>
                <a:cs typeface="Arial"/>
              </a:rPr>
              <a:t>The CCT line will remain operational through March 31, 2024.</a:t>
            </a:r>
          </a:p>
          <a:p>
            <a:pPr marL="444500" indent="-342900">
              <a:buClr>
                <a:schemeClr val="tx1"/>
              </a:buClr>
              <a:buFont typeface="Arial"/>
              <a:buChar char="•"/>
              <a:tabLst>
                <a:tab pos="457200" algn="l"/>
              </a:tabLst>
            </a:pPr>
            <a:r>
              <a:rPr lang="en-US" sz="2100">
                <a:solidFill>
                  <a:schemeClr val="tx1"/>
                </a:solidFill>
                <a:latin typeface="Arial"/>
                <a:cs typeface="Arial"/>
              </a:rPr>
              <a:t>MHLA encourages the CPs to actively assist the Program Participants in transitioning to their new Managed Care Plan pharmacy.</a:t>
            </a:r>
            <a:endParaRPr lang="en-US" sz="2100">
              <a:solidFill>
                <a:schemeClr val="tx1"/>
              </a:solidFill>
            </a:endParaRPr>
          </a:p>
          <a:p>
            <a:pPr marL="444500" indent="-342900">
              <a:buClr>
                <a:schemeClr val="tx1"/>
              </a:buClr>
              <a:buFont typeface="Arial"/>
              <a:buChar char="•"/>
              <a:tabLst>
                <a:tab pos="457200" algn="l"/>
              </a:tabLst>
            </a:pPr>
            <a:endParaRPr lang="en-US" sz="2100">
              <a:solidFill>
                <a:schemeClr val="tx1"/>
              </a:solidFill>
              <a:cs typeface="Arial"/>
            </a:endParaRPr>
          </a:p>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endParaRPr lang="en-US" sz="2100">
              <a:solidFill>
                <a:schemeClr val="tx1"/>
              </a:solidFill>
              <a:latin typeface="Arial"/>
              <a:cs typeface="Times New Roman"/>
            </a:endParaRPr>
          </a:p>
          <a:p>
            <a:pPr marL="0" indent="0" eaLnBrk="0" fontAlgn="base" hangingPunct="0">
              <a:spcBef>
                <a:spcPts val="700"/>
              </a:spcBef>
              <a:spcAft>
                <a:spcPct val="0"/>
              </a:spcAft>
              <a:buClrTx/>
              <a:buSzPct val="100000"/>
              <a:buNone/>
            </a:pPr>
            <a:endParaRPr lang="en-US" sz="2100"/>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980308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9B61-31DC-DB8C-0D2F-59E85E834DB8}"/>
              </a:ext>
            </a:extLst>
          </p:cNvPr>
          <p:cNvSpPr>
            <a:spLocks noGrp="1"/>
          </p:cNvSpPr>
          <p:nvPr>
            <p:ph type="title"/>
          </p:nvPr>
        </p:nvSpPr>
        <p:spPr/>
        <p:txBody>
          <a:bodyPr/>
          <a:lstStyle/>
          <a:p>
            <a:r>
              <a:rPr lang="en-US"/>
              <a:t>Sunsetting of My Health LA</a:t>
            </a:r>
          </a:p>
        </p:txBody>
      </p:sp>
      <p:sp>
        <p:nvSpPr>
          <p:cNvPr id="3" name="Text Placeholder 2">
            <a:extLst>
              <a:ext uri="{FF2B5EF4-FFF2-40B4-BE49-F238E27FC236}">
                <a16:creationId xmlns:a16="http://schemas.microsoft.com/office/drawing/2014/main" id="{D5C88C5D-3F6B-A914-BED7-DF4A5650C42E}"/>
              </a:ext>
            </a:extLst>
          </p:cNvPr>
          <p:cNvSpPr>
            <a:spLocks noGrp="1"/>
          </p:cNvSpPr>
          <p:nvPr>
            <p:ph type="body" idx="1"/>
          </p:nvPr>
        </p:nvSpPr>
        <p:spPr>
          <a:xfrm>
            <a:off x="1502284" y="2112267"/>
            <a:ext cx="5157788" cy="918965"/>
          </a:xfrm>
        </p:spPr>
        <p:txBody>
          <a:bodyPr/>
          <a:lstStyle/>
          <a:p>
            <a:pPr marL="101600" indent="0">
              <a:buNone/>
            </a:pPr>
            <a:r>
              <a:rPr lang="en-US" sz="3600" b="1">
                <a:solidFill>
                  <a:srgbClr val="0070C0"/>
                </a:solidFill>
              </a:rPr>
              <a:t>MHLA Mental Health Prevention Services</a:t>
            </a:r>
          </a:p>
        </p:txBody>
      </p:sp>
      <p:sp>
        <p:nvSpPr>
          <p:cNvPr id="5" name="Slide Number Placeholder 4">
            <a:extLst>
              <a:ext uri="{FF2B5EF4-FFF2-40B4-BE49-F238E27FC236}">
                <a16:creationId xmlns:a16="http://schemas.microsoft.com/office/drawing/2014/main" id="{043BC882-DEFF-BE39-6A50-C0C5692F2E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6" name="Picture 2" descr="NewLogoFinal">
            <a:extLst>
              <a:ext uri="{FF2B5EF4-FFF2-40B4-BE49-F238E27FC236}">
                <a16:creationId xmlns:a16="http://schemas.microsoft.com/office/drawing/2014/main" id="{CD22C726-6A50-B8A6-1F5E-DDA0B00EF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9526" y="2622743"/>
            <a:ext cx="2400109" cy="15189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7725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9B61-31DC-DB8C-0D2F-59E85E834DB8}"/>
              </a:ext>
            </a:extLst>
          </p:cNvPr>
          <p:cNvSpPr>
            <a:spLocks noGrp="1"/>
          </p:cNvSpPr>
          <p:nvPr>
            <p:ph type="title"/>
          </p:nvPr>
        </p:nvSpPr>
        <p:spPr/>
        <p:txBody>
          <a:bodyPr/>
          <a:lstStyle/>
          <a:p>
            <a:r>
              <a:rPr lang="en-US" dirty="0"/>
              <a:t>Announcements</a:t>
            </a:r>
          </a:p>
        </p:txBody>
      </p:sp>
      <p:sp>
        <p:nvSpPr>
          <p:cNvPr id="3" name="Text Placeholder 2">
            <a:extLst>
              <a:ext uri="{FF2B5EF4-FFF2-40B4-BE49-F238E27FC236}">
                <a16:creationId xmlns:a16="http://schemas.microsoft.com/office/drawing/2014/main" id="{D5C88C5D-3F6B-A914-BED7-DF4A5650C42E}"/>
              </a:ext>
            </a:extLst>
          </p:cNvPr>
          <p:cNvSpPr>
            <a:spLocks noGrp="1"/>
          </p:cNvSpPr>
          <p:nvPr>
            <p:ph type="body" idx="1"/>
          </p:nvPr>
        </p:nvSpPr>
        <p:spPr>
          <a:xfrm>
            <a:off x="583809" y="1645920"/>
            <a:ext cx="5821768" cy="2743200"/>
          </a:xfrm>
        </p:spPr>
        <p:txBody>
          <a:bodyPr/>
          <a:lstStyle/>
          <a:p>
            <a:pPr marL="101600" indent="0">
              <a:buNone/>
            </a:pPr>
            <a:r>
              <a:rPr lang="en-US" dirty="0">
                <a:solidFill>
                  <a:schemeClr val="tx1"/>
                </a:solidFill>
              </a:rPr>
              <a:t>Thank you for coming today! </a:t>
            </a:r>
          </a:p>
          <a:p>
            <a:pPr marL="101600" indent="0">
              <a:buNone/>
            </a:pPr>
            <a:endParaRPr lang="en-US" dirty="0">
              <a:solidFill>
                <a:schemeClr val="tx1"/>
              </a:solidFill>
            </a:endParaRPr>
          </a:p>
          <a:p>
            <a:pPr marL="101600" indent="0">
              <a:buNone/>
            </a:pPr>
            <a:r>
              <a:rPr lang="en-US" dirty="0">
                <a:solidFill>
                  <a:schemeClr val="tx1"/>
                </a:solidFill>
              </a:rPr>
              <a:t>We will take questions at the end. Feel free to type questions in the chat.</a:t>
            </a:r>
          </a:p>
          <a:p>
            <a:pPr marL="101600" indent="0">
              <a:buNone/>
            </a:pPr>
            <a:endParaRPr lang="en-US" dirty="0">
              <a:solidFill>
                <a:schemeClr val="tx1"/>
              </a:solidFill>
            </a:endParaRPr>
          </a:p>
          <a:p>
            <a:pPr marL="101600" indent="0">
              <a:buNone/>
            </a:pPr>
            <a:r>
              <a:rPr lang="en-US" dirty="0">
                <a:solidFill>
                  <a:schemeClr val="tx1"/>
                </a:solidFill>
              </a:rPr>
              <a:t>We will post the slides and recording on the MHLA website.</a:t>
            </a:r>
          </a:p>
        </p:txBody>
      </p:sp>
      <p:sp>
        <p:nvSpPr>
          <p:cNvPr id="5" name="Slide Number Placeholder 4">
            <a:extLst>
              <a:ext uri="{FF2B5EF4-FFF2-40B4-BE49-F238E27FC236}">
                <a16:creationId xmlns:a16="http://schemas.microsoft.com/office/drawing/2014/main" id="{043BC882-DEFF-BE39-6A50-C0C5692F2E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pic>
        <p:nvPicPr>
          <p:cNvPr id="6" name="Picture 2" descr="NewLogoFinal">
            <a:extLst>
              <a:ext uri="{FF2B5EF4-FFF2-40B4-BE49-F238E27FC236}">
                <a16:creationId xmlns:a16="http://schemas.microsoft.com/office/drawing/2014/main" id="{CD22C726-6A50-B8A6-1F5E-DDA0B00EF9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9526" y="2622743"/>
            <a:ext cx="2400109" cy="15189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154914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dirty="0">
                <a:latin typeface="Arial"/>
                <a:cs typeface="Arial"/>
              </a:rPr>
              <a:t>Mental Health Prevention Services</a:t>
            </a:r>
            <a:endParaRPr lang="en-US" sz="2400" dirty="0"/>
          </a:p>
        </p:txBody>
      </p:sp>
      <p:sp>
        <p:nvSpPr>
          <p:cNvPr id="193" name="Google Shape;193;p12"/>
          <p:cNvSpPr txBox="1">
            <a:spLocks noGrp="1"/>
          </p:cNvSpPr>
          <p:nvPr>
            <p:ph type="body" idx="1"/>
          </p:nvPr>
        </p:nvSpPr>
        <p:spPr>
          <a:xfrm>
            <a:off x="333060" y="1471518"/>
            <a:ext cx="8526325" cy="3037016"/>
          </a:xfrm>
          <a:prstGeom prst="rect">
            <a:avLst/>
          </a:prstGeom>
        </p:spPr>
        <p:txBody>
          <a:bodyPr spcFirstLastPara="1" wrap="square" lIns="91425" tIns="91425" rIns="91425" bIns="91425" anchor="t" anchorCtr="0">
            <a:noAutofit/>
          </a:bodyPr>
          <a:lstStyle/>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dirty="0">
                <a:solidFill>
                  <a:schemeClr val="tx1"/>
                </a:solidFill>
                <a:latin typeface="Arial"/>
                <a:cs typeface="Times New Roman"/>
              </a:rPr>
              <a:t>Note that all CPs that have opted in for MHPS are required to submit Discharge Reports by the 15</a:t>
            </a:r>
            <a:r>
              <a:rPr lang="en-US" baseline="30000" dirty="0">
                <a:solidFill>
                  <a:schemeClr val="tx1"/>
                </a:solidFill>
                <a:latin typeface="Arial"/>
                <a:cs typeface="Times New Roman"/>
              </a:rPr>
              <a:t>th</a:t>
            </a:r>
            <a:r>
              <a:rPr lang="en-US" dirty="0">
                <a:solidFill>
                  <a:schemeClr val="tx1"/>
                </a:solidFill>
                <a:latin typeface="Arial"/>
                <a:cs typeface="Times New Roman"/>
              </a:rPr>
              <a:t> of the month following the month of service.</a:t>
            </a:r>
          </a:p>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dirty="0">
                <a:solidFill>
                  <a:schemeClr val="tx1"/>
                </a:solidFill>
                <a:latin typeface="Arial"/>
                <a:ea typeface="Calibri" panose="020F0502020204030204" pitchFamily="34" charset="0"/>
                <a:cs typeface="Times New Roman"/>
              </a:rPr>
              <a:t>All MHPS Discharge Reports must be submitted by February 15, 2024.</a:t>
            </a:r>
          </a:p>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dirty="0">
                <a:solidFill>
                  <a:schemeClr val="tx1"/>
                </a:solidFill>
                <a:latin typeface="Arial"/>
                <a:cs typeface="Times New Roman"/>
              </a:rPr>
              <a:t>There will be no exceptions or late submissions allowed.</a:t>
            </a:r>
          </a:p>
          <a:p>
            <a:pPr marL="0" indent="0" eaLnBrk="0" fontAlgn="base" hangingPunct="0">
              <a:spcBef>
                <a:spcPts val="700"/>
              </a:spcBef>
              <a:spcAft>
                <a:spcPct val="0"/>
              </a:spcAft>
              <a:buClrTx/>
              <a:buSzPct val="100000"/>
              <a:buNone/>
            </a:pPr>
            <a:endParaRPr lang="en-US" dirty="0"/>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385824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9B61-31DC-DB8C-0D2F-59E85E834DB8}"/>
              </a:ext>
            </a:extLst>
          </p:cNvPr>
          <p:cNvSpPr>
            <a:spLocks noGrp="1"/>
          </p:cNvSpPr>
          <p:nvPr>
            <p:ph type="title"/>
          </p:nvPr>
        </p:nvSpPr>
        <p:spPr/>
        <p:txBody>
          <a:bodyPr/>
          <a:lstStyle/>
          <a:p>
            <a:r>
              <a:rPr lang="en-US"/>
              <a:t>Sunsetting of My Health LA</a:t>
            </a:r>
          </a:p>
        </p:txBody>
      </p:sp>
      <p:sp>
        <p:nvSpPr>
          <p:cNvPr id="3" name="Text Placeholder 2">
            <a:extLst>
              <a:ext uri="{FF2B5EF4-FFF2-40B4-BE49-F238E27FC236}">
                <a16:creationId xmlns:a16="http://schemas.microsoft.com/office/drawing/2014/main" id="{D5C88C5D-3F6B-A914-BED7-DF4A5650C42E}"/>
              </a:ext>
            </a:extLst>
          </p:cNvPr>
          <p:cNvSpPr>
            <a:spLocks noGrp="1"/>
          </p:cNvSpPr>
          <p:nvPr>
            <p:ph type="body" idx="1"/>
          </p:nvPr>
        </p:nvSpPr>
        <p:spPr>
          <a:xfrm>
            <a:off x="911165" y="1872589"/>
            <a:ext cx="5801210" cy="918965"/>
          </a:xfrm>
        </p:spPr>
        <p:txBody>
          <a:bodyPr/>
          <a:lstStyle/>
          <a:p>
            <a:pPr marL="101600" indent="0">
              <a:buNone/>
            </a:pPr>
            <a:r>
              <a:rPr lang="en-US" sz="3000" b="1">
                <a:solidFill>
                  <a:srgbClr val="0070C0"/>
                </a:solidFill>
              </a:rPr>
              <a:t>MHLA Substance Use Disorder Services/Substance Abuse Prevention and Control (SAPC)</a:t>
            </a:r>
          </a:p>
        </p:txBody>
      </p:sp>
      <p:sp>
        <p:nvSpPr>
          <p:cNvPr id="5" name="Slide Number Placeholder 4">
            <a:extLst>
              <a:ext uri="{FF2B5EF4-FFF2-40B4-BE49-F238E27FC236}">
                <a16:creationId xmlns:a16="http://schemas.microsoft.com/office/drawing/2014/main" id="{043BC882-DEFF-BE39-6A50-C0C5692F2E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6" name="Picture 2" descr="NewLogoFinal">
            <a:extLst>
              <a:ext uri="{FF2B5EF4-FFF2-40B4-BE49-F238E27FC236}">
                <a16:creationId xmlns:a16="http://schemas.microsoft.com/office/drawing/2014/main" id="{CD22C726-6A50-B8A6-1F5E-DDA0B00EF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9526" y="2622743"/>
            <a:ext cx="2400109" cy="15189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732798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977777" y="392575"/>
            <a:ext cx="5258400" cy="766200"/>
          </a:xfrm>
          <a:prstGeom prst="rect">
            <a:avLst/>
          </a:prstGeom>
        </p:spPr>
        <p:txBody>
          <a:bodyPr spcFirstLastPara="1" wrap="square" lIns="91425" tIns="91425" rIns="91425" bIns="91425" anchor="ctr" anchorCtr="0">
            <a:noAutofit/>
          </a:bodyPr>
          <a:lstStyle/>
          <a:p>
            <a:r>
              <a:rPr lang="en-US" sz="2400">
                <a:latin typeface="Arial"/>
                <a:cs typeface="Arial"/>
              </a:rPr>
              <a:t>Substance Use Disorder Services</a:t>
            </a:r>
            <a:endParaRPr lang="en-US" sz="2400"/>
          </a:p>
        </p:txBody>
      </p:sp>
      <p:sp>
        <p:nvSpPr>
          <p:cNvPr id="193" name="Google Shape;193;p12"/>
          <p:cNvSpPr txBox="1">
            <a:spLocks noGrp="1"/>
          </p:cNvSpPr>
          <p:nvPr>
            <p:ph type="body" idx="1"/>
          </p:nvPr>
        </p:nvSpPr>
        <p:spPr>
          <a:xfrm>
            <a:off x="228091" y="1360717"/>
            <a:ext cx="8491336" cy="3276113"/>
          </a:xfrm>
          <a:prstGeom prst="rect">
            <a:avLst/>
          </a:prstGeom>
        </p:spPr>
        <p:txBody>
          <a:bodyPr spcFirstLastPara="1" wrap="square" lIns="91425" tIns="91425" rIns="91425" bIns="91425" anchor="t" anchorCtr="0">
            <a:noAutofit/>
          </a:bodyPr>
          <a:lstStyle/>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sz="1900">
                <a:solidFill>
                  <a:schemeClr val="tx1"/>
                </a:solidFill>
                <a:latin typeface="Arial"/>
                <a:cs typeface="Times New Roman"/>
              </a:rPr>
              <a:t>Please work with your contacts (the SAPC contractor) if you have MHLA program participants enrolled in any of these services to explore further options for your agency.</a:t>
            </a:r>
            <a:endParaRPr lang="en-US" sz="1900">
              <a:solidFill>
                <a:schemeClr val="tx1"/>
              </a:solidFill>
            </a:endParaRPr>
          </a:p>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sz="1900">
                <a:solidFill>
                  <a:schemeClr val="tx1"/>
                </a:solidFill>
                <a:latin typeface="Arial"/>
                <a:cs typeface="Times New Roman"/>
              </a:rPr>
              <a:t>Call the </a:t>
            </a:r>
            <a:r>
              <a:rPr lang="en-US" sz="1900" b="1">
                <a:solidFill>
                  <a:schemeClr val="tx1"/>
                </a:solidFill>
                <a:latin typeface="Arial"/>
                <a:cs typeface="Times New Roman"/>
              </a:rPr>
              <a:t>Substance Abuse Services Helpline </a:t>
            </a:r>
            <a:r>
              <a:rPr lang="en-US" sz="1900">
                <a:solidFill>
                  <a:schemeClr val="tx1"/>
                </a:solidFill>
                <a:latin typeface="Arial"/>
                <a:cs typeface="Times New Roman"/>
              </a:rPr>
              <a:t>(SASH) 1-844-804-7500 to refer patients directly to SUD treatment </a:t>
            </a:r>
          </a:p>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sz="1900">
                <a:solidFill>
                  <a:schemeClr val="tx1"/>
                </a:solidFill>
                <a:latin typeface="Arial"/>
                <a:cs typeface="Times New Roman"/>
              </a:rPr>
              <a:t>Go to the </a:t>
            </a:r>
            <a:r>
              <a:rPr lang="en-US" sz="1900" b="1">
                <a:solidFill>
                  <a:schemeClr val="tx1"/>
                </a:solidFill>
                <a:latin typeface="Arial"/>
                <a:cs typeface="Times New Roman"/>
              </a:rPr>
              <a:t>Service and Bed Availability Tool (SBAT)</a:t>
            </a:r>
            <a:r>
              <a:rPr lang="en-US" sz="1900">
                <a:solidFill>
                  <a:schemeClr val="tx1"/>
                </a:solidFill>
                <a:latin typeface="Arial"/>
                <a:cs typeface="Times New Roman"/>
              </a:rPr>
              <a:t>, Los Angeles County’s provider directory </a:t>
            </a:r>
            <a:r>
              <a:rPr lang="en-US" sz="2000">
                <a:hlinkClick r:id="rId3"/>
              </a:rPr>
              <a:t>https://sapccis.ph.lacounty.gov/sbat/</a:t>
            </a:r>
            <a:endParaRPr lang="en-US" sz="2000"/>
          </a:p>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sz="1900">
                <a:solidFill>
                  <a:schemeClr val="tx1"/>
                </a:solidFill>
                <a:latin typeface="Arial"/>
                <a:cs typeface="Times New Roman"/>
              </a:rPr>
              <a:t>Visit the SAPC webpage for other entryways at: </a:t>
            </a:r>
            <a:r>
              <a:rPr lang="en-US" sz="1700">
                <a:solidFill>
                  <a:schemeClr val="tx1"/>
                </a:solidFill>
                <a:latin typeface="Arial"/>
                <a:cs typeface="Times New Roman"/>
                <a:hlinkClick r:id="rId4">
                  <a:extLst>
                    <a:ext uri="{A12FA001-AC4F-418D-AE19-62706E023703}">
                      <ahyp:hlinkClr xmlns:ahyp="http://schemas.microsoft.com/office/drawing/2018/hyperlinkcolor" val="tx"/>
                    </a:ext>
                  </a:extLst>
                </a:hlinkClick>
              </a:rPr>
              <a:t>http://publichealth.lacounty.gov/sapc/public/entryways-to-treatment.htm?tm</a:t>
            </a:r>
            <a:r>
              <a:rPr lang="en-US" sz="1900">
                <a:solidFill>
                  <a:schemeClr val="tx1"/>
                </a:solidFill>
                <a:latin typeface="Arial"/>
                <a:cs typeface="Times New Roman"/>
              </a:rPr>
              <a:t> </a:t>
            </a:r>
            <a:endParaRPr lang="en-US">
              <a:solidFill>
                <a:schemeClr val="tx1"/>
              </a:solidFill>
            </a:endParaRPr>
          </a:p>
          <a:p>
            <a:pPr marL="0" indent="0" eaLnBrk="0" fontAlgn="base" hangingPunct="0">
              <a:spcBef>
                <a:spcPts val="700"/>
              </a:spcBef>
              <a:spcAft>
                <a:spcPct val="0"/>
              </a:spcAft>
              <a:buClrTx/>
              <a:buSzPct val="100000"/>
              <a:buNone/>
            </a:pPr>
            <a:endParaRPr lang="en-US" sz="1900"/>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65021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977777" y="392575"/>
            <a:ext cx="5258400" cy="766200"/>
          </a:xfrm>
          <a:prstGeom prst="rect">
            <a:avLst/>
          </a:prstGeom>
        </p:spPr>
        <p:txBody>
          <a:bodyPr spcFirstLastPara="1" wrap="square" lIns="91425" tIns="91425" rIns="91425" bIns="91425" anchor="ctr" anchorCtr="0">
            <a:noAutofit/>
          </a:bodyPr>
          <a:lstStyle/>
          <a:p>
            <a:r>
              <a:rPr lang="en-US" sz="2400">
                <a:latin typeface="Arial"/>
                <a:cs typeface="Arial"/>
              </a:rPr>
              <a:t>Substance Use Disorder Services</a:t>
            </a:r>
            <a:endParaRPr lang="en-US" sz="2400"/>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2" descr="A couple of circular arrows with text&#10;&#10;Description automatically generated with medium confidence">
            <a:extLst>
              <a:ext uri="{FF2B5EF4-FFF2-40B4-BE49-F238E27FC236}">
                <a16:creationId xmlns:a16="http://schemas.microsoft.com/office/drawing/2014/main" id="{200FF44C-6BC7-02D1-3366-81E5A6281476}"/>
              </a:ext>
            </a:extLst>
          </p:cNvPr>
          <p:cNvPicPr>
            <a:picLocks noChangeAspect="1"/>
          </p:cNvPicPr>
          <p:nvPr/>
        </p:nvPicPr>
        <p:blipFill>
          <a:blip r:embed="rId4"/>
          <a:stretch>
            <a:fillRect/>
          </a:stretch>
        </p:blipFill>
        <p:spPr>
          <a:xfrm>
            <a:off x="-415" y="1619249"/>
            <a:ext cx="9144415" cy="2795306"/>
          </a:xfrm>
          <a:prstGeom prst="rect">
            <a:avLst/>
          </a:prstGeom>
        </p:spPr>
      </p:pic>
      <p:sp>
        <p:nvSpPr>
          <p:cNvPr id="4" name="TextBox 3">
            <a:extLst>
              <a:ext uri="{FF2B5EF4-FFF2-40B4-BE49-F238E27FC236}">
                <a16:creationId xmlns:a16="http://schemas.microsoft.com/office/drawing/2014/main" id="{37463984-2B14-B019-2618-D31A4BC02C57}"/>
              </a:ext>
            </a:extLst>
          </p:cNvPr>
          <p:cNvSpPr txBox="1"/>
          <p:nvPr/>
        </p:nvSpPr>
        <p:spPr>
          <a:xfrm>
            <a:off x="337969" y="1345033"/>
            <a:ext cx="5583580" cy="369332"/>
          </a:xfrm>
          <a:prstGeom prst="rect">
            <a:avLst/>
          </a:prstGeom>
          <a:noFill/>
        </p:spPr>
        <p:txBody>
          <a:bodyPr wrap="none" rtlCol="0">
            <a:spAutoFit/>
          </a:bodyPr>
          <a:lstStyle/>
          <a:p>
            <a:r>
              <a:rPr lang="en-US" sz="1800"/>
              <a:t>These resources are available on the SAPC website:</a:t>
            </a:r>
          </a:p>
        </p:txBody>
      </p:sp>
    </p:spTree>
    <p:extLst>
      <p:ext uri="{BB962C8B-B14F-4D97-AF65-F5344CB8AC3E}">
        <p14:creationId xmlns:p14="http://schemas.microsoft.com/office/powerpoint/2010/main" val="2383253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9B61-31DC-DB8C-0D2F-59E85E834DB8}"/>
              </a:ext>
            </a:extLst>
          </p:cNvPr>
          <p:cNvSpPr>
            <a:spLocks noGrp="1"/>
          </p:cNvSpPr>
          <p:nvPr>
            <p:ph type="title"/>
          </p:nvPr>
        </p:nvSpPr>
        <p:spPr/>
        <p:txBody>
          <a:bodyPr/>
          <a:lstStyle/>
          <a:p>
            <a:r>
              <a:rPr lang="en-US"/>
              <a:t>Sunsetting of My Health LA</a:t>
            </a:r>
          </a:p>
        </p:txBody>
      </p:sp>
      <p:sp>
        <p:nvSpPr>
          <p:cNvPr id="3" name="Text Placeholder 2">
            <a:extLst>
              <a:ext uri="{FF2B5EF4-FFF2-40B4-BE49-F238E27FC236}">
                <a16:creationId xmlns:a16="http://schemas.microsoft.com/office/drawing/2014/main" id="{D5C88C5D-3F6B-A914-BED7-DF4A5650C42E}"/>
              </a:ext>
            </a:extLst>
          </p:cNvPr>
          <p:cNvSpPr>
            <a:spLocks noGrp="1"/>
          </p:cNvSpPr>
          <p:nvPr>
            <p:ph type="body" idx="1"/>
          </p:nvPr>
        </p:nvSpPr>
        <p:spPr>
          <a:xfrm>
            <a:off x="1728675" y="2163260"/>
            <a:ext cx="4472289" cy="918965"/>
          </a:xfrm>
        </p:spPr>
        <p:txBody>
          <a:bodyPr/>
          <a:lstStyle/>
          <a:p>
            <a:pPr marL="101600" indent="0">
              <a:buNone/>
            </a:pPr>
            <a:r>
              <a:rPr lang="en-US" sz="3600" b="1">
                <a:solidFill>
                  <a:srgbClr val="0070C0"/>
                </a:solidFill>
                <a:latin typeface="Arial"/>
                <a:cs typeface="Arial"/>
              </a:rPr>
              <a:t>MHLA Final Billing Process</a:t>
            </a:r>
            <a:endParaRPr lang="en-US" sz="3600" b="1">
              <a:solidFill>
                <a:srgbClr val="0070C0"/>
              </a:solidFill>
            </a:endParaRPr>
          </a:p>
        </p:txBody>
      </p:sp>
      <p:sp>
        <p:nvSpPr>
          <p:cNvPr id="5" name="Slide Number Placeholder 4">
            <a:extLst>
              <a:ext uri="{FF2B5EF4-FFF2-40B4-BE49-F238E27FC236}">
                <a16:creationId xmlns:a16="http://schemas.microsoft.com/office/drawing/2014/main" id="{043BC882-DEFF-BE39-6A50-C0C5692F2E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pic>
        <p:nvPicPr>
          <p:cNvPr id="6" name="Picture 2" descr="NewLogoFinal">
            <a:extLst>
              <a:ext uri="{FF2B5EF4-FFF2-40B4-BE49-F238E27FC236}">
                <a16:creationId xmlns:a16="http://schemas.microsoft.com/office/drawing/2014/main" id="{CD22C726-6A50-B8A6-1F5E-DDA0B00EF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9526" y="2622743"/>
            <a:ext cx="2400109" cy="15189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38367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a:latin typeface="Arial"/>
                <a:cs typeface="Arial"/>
              </a:rPr>
              <a:t>Final Billing Processes</a:t>
            </a:r>
            <a:endParaRPr lang="en-US" sz="2400"/>
          </a:p>
        </p:txBody>
      </p:sp>
      <p:sp>
        <p:nvSpPr>
          <p:cNvPr id="193" name="Google Shape;193;p12"/>
          <p:cNvSpPr txBox="1">
            <a:spLocks noGrp="1"/>
          </p:cNvSpPr>
          <p:nvPr>
            <p:ph type="body" idx="1"/>
          </p:nvPr>
        </p:nvSpPr>
        <p:spPr>
          <a:xfrm>
            <a:off x="499489" y="1895727"/>
            <a:ext cx="7790774" cy="1937802"/>
          </a:xfrm>
          <a:prstGeom prst="rect">
            <a:avLst/>
          </a:prstGeom>
        </p:spPr>
        <p:txBody>
          <a:bodyPr spcFirstLastPara="1" wrap="square" lIns="91425" tIns="91425" rIns="91425" bIns="91425" anchor="t" anchorCtr="0">
            <a:noAutofit/>
          </a:bodyPr>
          <a:lstStyle/>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sz="2400" dirty="0">
                <a:solidFill>
                  <a:schemeClr val="tx1"/>
                </a:solidFill>
                <a:latin typeface="Arial"/>
                <a:cs typeface="Times New Roman"/>
              </a:rPr>
              <a:t>Final MGF billing to be submitted by March 31, 2024, no exceptions.</a:t>
            </a:r>
          </a:p>
          <a:p>
            <a:pPr marL="342900" indent="-342900">
              <a:lnSpc>
                <a:spcPct val="107000"/>
              </a:lnSpc>
              <a:spcBef>
                <a:spcPts val="0"/>
              </a:spcBef>
              <a:spcAft>
                <a:spcPts val="800"/>
              </a:spcAft>
              <a:buClr>
                <a:srgbClr val="263248"/>
              </a:buClr>
              <a:buFont typeface="Arial" panose="020B0604020202020204" pitchFamily="34" charset="0"/>
              <a:buChar char="•"/>
            </a:pPr>
            <a:r>
              <a:rPr lang="en-US" sz="2400" dirty="0">
                <a:solidFill>
                  <a:schemeClr val="tx1"/>
                </a:solidFill>
                <a:latin typeface="Arial"/>
                <a:cs typeface="Times New Roman"/>
              </a:rPr>
              <a:t>Final MGF payments to be made to all CPs by April 30, 2024.</a:t>
            </a:r>
            <a:endParaRPr lang="en-US" sz="2400" dirty="0">
              <a:solidFill>
                <a:schemeClr val="tx1"/>
              </a:solidFill>
              <a:cs typeface="Times New Roman"/>
            </a:endParaRPr>
          </a:p>
          <a:p>
            <a:pPr marL="0" indent="0" eaLnBrk="0" fontAlgn="base" hangingPunct="0">
              <a:spcBef>
                <a:spcPts val="700"/>
              </a:spcBef>
              <a:spcAft>
                <a:spcPct val="0"/>
              </a:spcAft>
              <a:buClrTx/>
              <a:buSzPct val="100000"/>
              <a:buNone/>
            </a:pPr>
            <a:endParaRPr lang="en-US" dirty="0"/>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176758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9B61-31DC-DB8C-0D2F-59E85E834DB8}"/>
              </a:ext>
            </a:extLst>
          </p:cNvPr>
          <p:cNvSpPr>
            <a:spLocks noGrp="1"/>
          </p:cNvSpPr>
          <p:nvPr>
            <p:ph type="title"/>
          </p:nvPr>
        </p:nvSpPr>
        <p:spPr/>
        <p:txBody>
          <a:bodyPr/>
          <a:lstStyle/>
          <a:p>
            <a:r>
              <a:rPr lang="en-US"/>
              <a:t>Sunsetting of My Health LA</a:t>
            </a:r>
          </a:p>
        </p:txBody>
      </p:sp>
      <p:sp>
        <p:nvSpPr>
          <p:cNvPr id="3" name="Text Placeholder 2">
            <a:extLst>
              <a:ext uri="{FF2B5EF4-FFF2-40B4-BE49-F238E27FC236}">
                <a16:creationId xmlns:a16="http://schemas.microsoft.com/office/drawing/2014/main" id="{D5C88C5D-3F6B-A914-BED7-DF4A5650C42E}"/>
              </a:ext>
            </a:extLst>
          </p:cNvPr>
          <p:cNvSpPr>
            <a:spLocks noGrp="1"/>
          </p:cNvSpPr>
          <p:nvPr>
            <p:ph type="body" idx="1"/>
          </p:nvPr>
        </p:nvSpPr>
        <p:spPr>
          <a:xfrm>
            <a:off x="1270890" y="2296484"/>
            <a:ext cx="5598636" cy="918965"/>
          </a:xfrm>
        </p:spPr>
        <p:txBody>
          <a:bodyPr/>
          <a:lstStyle/>
          <a:p>
            <a:pPr marL="101600" indent="0">
              <a:buNone/>
            </a:pPr>
            <a:r>
              <a:rPr lang="en-US" sz="3600" b="1">
                <a:solidFill>
                  <a:srgbClr val="0070C0"/>
                </a:solidFill>
              </a:rPr>
              <a:t>MHLA Member Services</a:t>
            </a:r>
          </a:p>
        </p:txBody>
      </p:sp>
      <p:sp>
        <p:nvSpPr>
          <p:cNvPr id="5" name="Slide Number Placeholder 4">
            <a:extLst>
              <a:ext uri="{FF2B5EF4-FFF2-40B4-BE49-F238E27FC236}">
                <a16:creationId xmlns:a16="http://schemas.microsoft.com/office/drawing/2014/main" id="{043BC882-DEFF-BE39-6A50-C0C5692F2E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6" name="Picture 2" descr="NewLogoFinal">
            <a:extLst>
              <a:ext uri="{FF2B5EF4-FFF2-40B4-BE49-F238E27FC236}">
                <a16:creationId xmlns:a16="http://schemas.microsoft.com/office/drawing/2014/main" id="{CD22C726-6A50-B8A6-1F5E-DDA0B00EF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9526" y="2622743"/>
            <a:ext cx="2400109" cy="15189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144296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a:latin typeface="Arial"/>
                <a:cs typeface="Arial"/>
              </a:rPr>
              <a:t>MHLA Member Services</a:t>
            </a:r>
            <a:endParaRPr lang="en-US" sz="2400"/>
          </a:p>
        </p:txBody>
      </p:sp>
      <p:sp>
        <p:nvSpPr>
          <p:cNvPr id="193" name="Google Shape;193;p12"/>
          <p:cNvSpPr txBox="1">
            <a:spLocks noGrp="1"/>
          </p:cNvSpPr>
          <p:nvPr>
            <p:ph type="body" idx="1"/>
          </p:nvPr>
        </p:nvSpPr>
        <p:spPr>
          <a:xfrm>
            <a:off x="459926" y="1349830"/>
            <a:ext cx="8031877" cy="3130729"/>
          </a:xfrm>
          <a:prstGeom prst="rect">
            <a:avLst/>
          </a:prstGeom>
        </p:spPr>
        <p:txBody>
          <a:bodyPr spcFirstLastPara="1" wrap="square" lIns="91425" tIns="91425" rIns="91425" bIns="91425" anchor="t" anchorCtr="0">
            <a:noAutofit/>
          </a:bodyPr>
          <a:lstStyle/>
          <a:p>
            <a:pPr marL="0" indent="0">
              <a:lnSpc>
                <a:spcPct val="107000"/>
              </a:lnSpc>
              <a:spcBef>
                <a:spcPts val="0"/>
              </a:spcBef>
              <a:spcAft>
                <a:spcPts val="800"/>
              </a:spcAft>
              <a:buClr>
                <a:schemeClr val="tx1"/>
              </a:buClr>
              <a:buNone/>
              <a:tabLst>
                <a:tab pos="457200" algn="l"/>
              </a:tabLst>
            </a:pPr>
            <a:r>
              <a:rPr lang="en-US" dirty="0">
                <a:solidFill>
                  <a:schemeClr val="tx1"/>
                </a:solidFill>
                <a:latin typeface="Arial"/>
                <a:cs typeface="Times New Roman"/>
              </a:rPr>
              <a:t>After January 31, 2024 or shortly thereafter, MHLA Member Services Line (844-744-6452) will redirect callers to a voice mail message:</a:t>
            </a:r>
            <a:endParaRPr lang="en-US" dirty="0">
              <a:solidFill>
                <a:schemeClr val="tx1"/>
              </a:solidFill>
            </a:endParaRPr>
          </a:p>
          <a:p>
            <a:pPr marL="342900" indent="-342900">
              <a:lnSpc>
                <a:spcPct val="107000"/>
              </a:lnSpc>
              <a:spcBef>
                <a:spcPts val="0"/>
              </a:spcBef>
              <a:spcAft>
                <a:spcPts val="800"/>
              </a:spcAft>
              <a:buClr>
                <a:schemeClr val="tx1"/>
              </a:buClr>
              <a:buFont typeface="Arial"/>
              <a:buChar char="•"/>
              <a:tabLst>
                <a:tab pos="457200" algn="l"/>
              </a:tabLst>
            </a:pPr>
            <a:r>
              <a:rPr lang="en-US" dirty="0">
                <a:solidFill>
                  <a:schemeClr val="tx1"/>
                </a:solidFill>
                <a:latin typeface="Arial"/>
                <a:cs typeface="Times New Roman"/>
              </a:rPr>
              <a:t>Will refer the caller back to their CP clinic for general inquiry</a:t>
            </a:r>
          </a:p>
          <a:p>
            <a:pPr marL="342900" indent="-342900">
              <a:lnSpc>
                <a:spcPct val="107000"/>
              </a:lnSpc>
              <a:spcBef>
                <a:spcPts val="0"/>
              </a:spcBef>
              <a:spcAft>
                <a:spcPts val="800"/>
              </a:spcAft>
              <a:buClr>
                <a:schemeClr val="tx1"/>
              </a:buClr>
              <a:buFont typeface="Arial"/>
              <a:buChar char="•"/>
              <a:tabLst>
                <a:tab pos="457200" algn="l"/>
              </a:tabLst>
            </a:pPr>
            <a:r>
              <a:rPr lang="en-US" dirty="0">
                <a:solidFill>
                  <a:schemeClr val="tx1"/>
                </a:solidFill>
                <a:latin typeface="Arial"/>
                <a:cs typeface="Times New Roman"/>
              </a:rPr>
              <a:t>Will refer the caller to the Specialty Care Linkage (SCL) line for specialty service inquiries</a:t>
            </a:r>
          </a:p>
          <a:p>
            <a:pPr marL="342900" indent="-342900">
              <a:lnSpc>
                <a:spcPct val="107000"/>
              </a:lnSpc>
              <a:spcBef>
                <a:spcPts val="0"/>
              </a:spcBef>
              <a:spcAft>
                <a:spcPts val="800"/>
              </a:spcAft>
              <a:buClr>
                <a:schemeClr val="tx1"/>
              </a:buClr>
              <a:buFont typeface="Arial"/>
              <a:buChar char="•"/>
              <a:tabLst>
                <a:tab pos="457200" algn="l"/>
              </a:tabLst>
            </a:pPr>
            <a:r>
              <a:rPr lang="en-US" dirty="0">
                <a:solidFill>
                  <a:schemeClr val="tx1"/>
                </a:solidFill>
                <a:latin typeface="Arial"/>
                <a:cs typeface="Times New Roman"/>
              </a:rPr>
              <a:t>Will refer the caller to DPSS for Medi-Cal inquiries</a:t>
            </a:r>
          </a:p>
          <a:p>
            <a:pPr marL="0" indent="0">
              <a:lnSpc>
                <a:spcPct val="107000"/>
              </a:lnSpc>
              <a:spcBef>
                <a:spcPts val="0"/>
              </a:spcBef>
              <a:spcAft>
                <a:spcPts val="800"/>
              </a:spcAft>
              <a:buClr>
                <a:schemeClr val="tx1"/>
              </a:buClr>
              <a:buNone/>
              <a:tabLst>
                <a:tab pos="457200" algn="l"/>
              </a:tabLst>
            </a:pPr>
            <a:r>
              <a:rPr lang="en-US" dirty="0">
                <a:solidFill>
                  <a:schemeClr val="tx1"/>
                </a:solidFill>
                <a:latin typeface="Arial"/>
                <a:cs typeface="Times New Roman"/>
              </a:rPr>
              <a:t>For eConsult questions, please call the Enterprise Help Desk: </a:t>
            </a:r>
            <a:r>
              <a:rPr lang="en-US" dirty="0">
                <a:solidFill>
                  <a:schemeClr val="tx1"/>
                </a:solidFill>
                <a:latin typeface="Arial"/>
                <a:cs typeface="Arial"/>
              </a:rPr>
              <a:t>(323) 409-8000</a:t>
            </a:r>
            <a:endParaRPr lang="en-US" dirty="0">
              <a:solidFill>
                <a:schemeClr val="tx1"/>
              </a:solidFill>
              <a:cs typeface="Times New Roman"/>
            </a:endParaRPr>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299868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a:latin typeface="Arial"/>
                <a:cs typeface="Arial"/>
              </a:rPr>
              <a:t>MHLA Member Services</a:t>
            </a:r>
            <a:endParaRPr lang="en-US" sz="2400"/>
          </a:p>
        </p:txBody>
      </p:sp>
      <p:sp>
        <p:nvSpPr>
          <p:cNvPr id="193" name="Google Shape;193;p12"/>
          <p:cNvSpPr txBox="1">
            <a:spLocks noGrp="1"/>
          </p:cNvSpPr>
          <p:nvPr>
            <p:ph type="body" idx="1"/>
          </p:nvPr>
        </p:nvSpPr>
        <p:spPr>
          <a:xfrm>
            <a:off x="722013" y="1325869"/>
            <a:ext cx="7841377" cy="3037016"/>
          </a:xfrm>
          <a:prstGeom prst="rect">
            <a:avLst/>
          </a:prstGeom>
        </p:spPr>
        <p:txBody>
          <a:bodyPr spcFirstLastPara="1" wrap="square" lIns="91425" tIns="91425" rIns="91425" bIns="91425" anchor="t" anchorCtr="0">
            <a:noAutofit/>
          </a:bodyPr>
          <a:lstStyle/>
          <a:p>
            <a:pPr marL="0" indent="0">
              <a:lnSpc>
                <a:spcPct val="107000"/>
              </a:lnSpc>
              <a:spcBef>
                <a:spcPts val="0"/>
              </a:spcBef>
              <a:spcAft>
                <a:spcPts val="800"/>
              </a:spcAft>
              <a:buClr>
                <a:schemeClr val="tx1"/>
              </a:buClr>
              <a:buNone/>
              <a:tabLst>
                <a:tab pos="457200" algn="l"/>
              </a:tabLst>
            </a:pPr>
            <a:endParaRPr lang="en-US" dirty="0">
              <a:solidFill>
                <a:schemeClr val="tx1"/>
              </a:solidFill>
              <a:latin typeface="Arial"/>
              <a:cs typeface="Times New Roman"/>
            </a:endParaRPr>
          </a:p>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dirty="0">
                <a:solidFill>
                  <a:schemeClr val="tx1"/>
                </a:solidFill>
                <a:latin typeface="Arial"/>
                <a:cs typeface="Times New Roman"/>
              </a:rPr>
              <a:t>Most MHLA staff will be moving on to new roles at DHS.</a:t>
            </a:r>
          </a:p>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dirty="0">
                <a:solidFill>
                  <a:schemeClr val="tx1"/>
                </a:solidFill>
                <a:latin typeface="Arial"/>
                <a:cs typeface="Times New Roman"/>
              </a:rPr>
              <a:t>As of now, two MHLA senior program managers will be available through March 2024 for any urgent final questions:</a:t>
            </a:r>
          </a:p>
          <a:p>
            <a:pPr marL="800100" lvl="1" indent="-342900">
              <a:lnSpc>
                <a:spcPct val="107000"/>
              </a:lnSpc>
              <a:spcBef>
                <a:spcPts val="0"/>
              </a:spcBef>
              <a:spcAft>
                <a:spcPts val="800"/>
              </a:spcAft>
              <a:buClr>
                <a:schemeClr val="tx1"/>
              </a:buClr>
              <a:buFont typeface="Courier New" panose="02070309020205020404" pitchFamily="49" charset="0"/>
              <a:buChar char="o"/>
              <a:tabLst>
                <a:tab pos="457200" algn="l"/>
              </a:tabLst>
            </a:pPr>
            <a:r>
              <a:rPr lang="en-US" dirty="0">
                <a:solidFill>
                  <a:schemeClr val="tx1"/>
                </a:solidFill>
                <a:latin typeface="Arial"/>
                <a:cs typeface="Times New Roman"/>
              </a:rPr>
              <a:t>Philip Barragan: </a:t>
            </a:r>
            <a:r>
              <a:rPr lang="en-US" dirty="0">
                <a:solidFill>
                  <a:schemeClr val="tx1"/>
                </a:solidFill>
                <a:latin typeface="Arial"/>
                <a:cs typeface="Times New Roman"/>
                <a:hlinkClick r:id="rId3"/>
              </a:rPr>
              <a:t>pbarragan@dhs.lacounty.gov</a:t>
            </a:r>
            <a:endParaRPr lang="en-US" dirty="0">
              <a:solidFill>
                <a:schemeClr val="tx1"/>
              </a:solidFill>
              <a:latin typeface="Arial"/>
              <a:cs typeface="Times New Roman"/>
            </a:endParaRPr>
          </a:p>
          <a:p>
            <a:pPr marL="800100" lvl="1" indent="-342900">
              <a:lnSpc>
                <a:spcPct val="107000"/>
              </a:lnSpc>
              <a:spcBef>
                <a:spcPts val="0"/>
              </a:spcBef>
              <a:spcAft>
                <a:spcPts val="800"/>
              </a:spcAft>
              <a:buClr>
                <a:schemeClr val="tx1"/>
              </a:buClr>
              <a:buFont typeface="Courier New" panose="02070309020205020404" pitchFamily="49" charset="0"/>
              <a:buChar char="o"/>
              <a:tabLst>
                <a:tab pos="457200" algn="l"/>
              </a:tabLst>
            </a:pPr>
            <a:r>
              <a:rPr lang="en-US" dirty="0">
                <a:solidFill>
                  <a:schemeClr val="tx1"/>
                </a:solidFill>
                <a:latin typeface="Arial"/>
                <a:cs typeface="Times New Roman"/>
              </a:rPr>
              <a:t>Marie Quesada: </a:t>
            </a:r>
            <a:r>
              <a:rPr lang="en-US" dirty="0">
                <a:solidFill>
                  <a:schemeClr val="tx1"/>
                </a:solidFill>
                <a:latin typeface="Arial"/>
                <a:cs typeface="Times New Roman"/>
                <a:hlinkClick r:id="rId4"/>
              </a:rPr>
              <a:t>mquesada@dhs.lacounty.gov</a:t>
            </a:r>
            <a:endParaRPr lang="en-US" dirty="0">
              <a:solidFill>
                <a:schemeClr val="tx1"/>
              </a:solidFill>
              <a:latin typeface="Arial"/>
              <a:cs typeface="Times New Roman"/>
            </a:endParaRPr>
          </a:p>
          <a:p>
            <a:pPr marL="457200" lvl="1" indent="0">
              <a:lnSpc>
                <a:spcPct val="107000"/>
              </a:lnSpc>
              <a:spcBef>
                <a:spcPts val="0"/>
              </a:spcBef>
              <a:spcAft>
                <a:spcPts val="800"/>
              </a:spcAft>
              <a:buClr>
                <a:schemeClr val="tx1"/>
              </a:buClr>
              <a:buNone/>
              <a:tabLst>
                <a:tab pos="457200" algn="l"/>
              </a:tabLst>
            </a:pPr>
            <a:r>
              <a:rPr lang="en-US" dirty="0">
                <a:solidFill>
                  <a:schemeClr val="tx1"/>
                </a:solidFill>
                <a:latin typeface="Arial"/>
                <a:cs typeface="Times New Roman"/>
              </a:rPr>
              <a:t>Anna Gorman can be reached at </a:t>
            </a:r>
            <a:r>
              <a:rPr lang="en-US" dirty="0">
                <a:solidFill>
                  <a:schemeClr val="tx1"/>
                </a:solidFill>
                <a:latin typeface="Arial"/>
                <a:cs typeface="Times New Roman"/>
                <a:hlinkClick r:id="rId5"/>
              </a:rPr>
              <a:t>agorman@dhs.lacounty.gov</a:t>
            </a:r>
            <a:endParaRPr lang="en-US" dirty="0">
              <a:solidFill>
                <a:schemeClr val="tx1"/>
              </a:solidFill>
              <a:latin typeface="Arial"/>
              <a:cs typeface="Times New Roman"/>
            </a:endParaRPr>
          </a:p>
          <a:p>
            <a:pPr marL="457200" lvl="1" indent="0">
              <a:lnSpc>
                <a:spcPct val="107000"/>
              </a:lnSpc>
              <a:spcBef>
                <a:spcPts val="0"/>
              </a:spcBef>
              <a:spcAft>
                <a:spcPts val="800"/>
              </a:spcAft>
              <a:buClr>
                <a:schemeClr val="tx1"/>
              </a:buClr>
              <a:buNone/>
              <a:tabLst>
                <a:tab pos="457200" algn="l"/>
              </a:tabLst>
            </a:pPr>
            <a:endParaRPr lang="en-US" dirty="0">
              <a:solidFill>
                <a:schemeClr val="tx1"/>
              </a:solidFill>
              <a:latin typeface="Arial"/>
              <a:cs typeface="Times New Roman"/>
            </a:endParaRPr>
          </a:p>
          <a:p>
            <a:pPr marL="0" indent="0" eaLnBrk="0" fontAlgn="base" hangingPunct="0">
              <a:spcBef>
                <a:spcPts val="700"/>
              </a:spcBef>
              <a:spcAft>
                <a:spcPct val="0"/>
              </a:spcAft>
              <a:buClrTx/>
              <a:buSzPct val="100000"/>
              <a:buNone/>
            </a:pPr>
            <a:endParaRPr lang="en-US" dirty="0"/>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77599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2" name="Picture 1">
            <a:extLst>
              <a:ext uri="{FF2B5EF4-FFF2-40B4-BE49-F238E27FC236}">
                <a16:creationId xmlns:a16="http://schemas.microsoft.com/office/drawing/2014/main" id="{D28F86D7-57B8-6BCE-763A-4403F2374A68}"/>
              </a:ext>
            </a:extLst>
          </p:cNvPr>
          <p:cNvPicPr>
            <a:picLocks noChangeAspect="1"/>
          </p:cNvPicPr>
          <p:nvPr/>
        </p:nvPicPr>
        <p:blipFill>
          <a:blip r:embed="rId3"/>
          <a:stretch>
            <a:fillRect/>
          </a:stretch>
        </p:blipFill>
        <p:spPr>
          <a:xfrm>
            <a:off x="1315" y="1044415"/>
            <a:ext cx="7150972" cy="3967755"/>
          </a:xfrm>
          <a:prstGeom prst="rect">
            <a:avLst/>
          </a:prstGeom>
        </p:spPr>
      </p:pic>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dirty="0">
                <a:latin typeface="Arial"/>
                <a:cs typeface="Arial"/>
              </a:rPr>
              <a:t>MHLA Website</a:t>
            </a:r>
            <a:endParaRPr lang="en-US" sz="2400" dirty="0"/>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1570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9B61-31DC-DB8C-0D2F-59E85E834DB8}"/>
              </a:ext>
            </a:extLst>
          </p:cNvPr>
          <p:cNvSpPr>
            <a:spLocks noGrp="1"/>
          </p:cNvSpPr>
          <p:nvPr>
            <p:ph type="title"/>
          </p:nvPr>
        </p:nvSpPr>
        <p:spPr/>
        <p:txBody>
          <a:bodyPr/>
          <a:lstStyle/>
          <a:p>
            <a:r>
              <a:rPr lang="en-US"/>
              <a:t>Sunsetting of My Health LA</a:t>
            </a:r>
          </a:p>
        </p:txBody>
      </p:sp>
      <p:sp>
        <p:nvSpPr>
          <p:cNvPr id="3" name="Text Placeholder 2">
            <a:extLst>
              <a:ext uri="{FF2B5EF4-FFF2-40B4-BE49-F238E27FC236}">
                <a16:creationId xmlns:a16="http://schemas.microsoft.com/office/drawing/2014/main" id="{D5C88C5D-3F6B-A914-BED7-DF4A5650C42E}"/>
              </a:ext>
            </a:extLst>
          </p:cNvPr>
          <p:cNvSpPr>
            <a:spLocks noGrp="1"/>
          </p:cNvSpPr>
          <p:nvPr>
            <p:ph type="body" idx="1"/>
          </p:nvPr>
        </p:nvSpPr>
        <p:spPr>
          <a:xfrm>
            <a:off x="2011747" y="2163260"/>
            <a:ext cx="4393829" cy="918965"/>
          </a:xfrm>
        </p:spPr>
        <p:txBody>
          <a:bodyPr/>
          <a:lstStyle/>
          <a:p>
            <a:pPr marL="101600" indent="0">
              <a:buNone/>
            </a:pPr>
            <a:r>
              <a:rPr lang="en-US" sz="3600" b="1">
                <a:solidFill>
                  <a:srgbClr val="0070C0"/>
                </a:solidFill>
              </a:rPr>
              <a:t>General Overview</a:t>
            </a:r>
          </a:p>
        </p:txBody>
      </p:sp>
      <p:sp>
        <p:nvSpPr>
          <p:cNvPr id="5" name="Slide Number Placeholder 4">
            <a:extLst>
              <a:ext uri="{FF2B5EF4-FFF2-40B4-BE49-F238E27FC236}">
                <a16:creationId xmlns:a16="http://schemas.microsoft.com/office/drawing/2014/main" id="{043BC882-DEFF-BE39-6A50-C0C5692F2E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6" name="Picture 2" descr="NewLogoFinal">
            <a:extLst>
              <a:ext uri="{FF2B5EF4-FFF2-40B4-BE49-F238E27FC236}">
                <a16:creationId xmlns:a16="http://schemas.microsoft.com/office/drawing/2014/main" id="{CD22C726-6A50-B8A6-1F5E-DDA0B00EF9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9526" y="2622743"/>
            <a:ext cx="2400109" cy="15189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733356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dirty="0">
                <a:latin typeface="Arial"/>
                <a:cs typeface="Arial"/>
              </a:rPr>
              <a:t>MHLA Website</a:t>
            </a:r>
            <a:endParaRPr lang="en-US" sz="2400" dirty="0"/>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a:extLst>
              <a:ext uri="{FF2B5EF4-FFF2-40B4-BE49-F238E27FC236}">
                <a16:creationId xmlns:a16="http://schemas.microsoft.com/office/drawing/2014/main" id="{1BC84884-ABB0-3BD7-F551-E60CEF8BE4C5}"/>
              </a:ext>
            </a:extLst>
          </p:cNvPr>
          <p:cNvPicPr>
            <a:picLocks noChangeAspect="1"/>
          </p:cNvPicPr>
          <p:nvPr/>
        </p:nvPicPr>
        <p:blipFill>
          <a:blip r:embed="rId4"/>
          <a:stretch>
            <a:fillRect/>
          </a:stretch>
        </p:blipFill>
        <p:spPr>
          <a:xfrm>
            <a:off x="1" y="1405062"/>
            <a:ext cx="3819378" cy="2312887"/>
          </a:xfrm>
          <a:prstGeom prst="rect">
            <a:avLst/>
          </a:prstGeom>
        </p:spPr>
      </p:pic>
      <p:pic>
        <p:nvPicPr>
          <p:cNvPr id="6" name="Picture 5">
            <a:extLst>
              <a:ext uri="{FF2B5EF4-FFF2-40B4-BE49-F238E27FC236}">
                <a16:creationId xmlns:a16="http://schemas.microsoft.com/office/drawing/2014/main" id="{7CAE6D12-96E2-6980-CBE7-68F8EE4E6057}"/>
              </a:ext>
            </a:extLst>
          </p:cNvPr>
          <p:cNvPicPr>
            <a:picLocks noChangeAspect="1"/>
          </p:cNvPicPr>
          <p:nvPr/>
        </p:nvPicPr>
        <p:blipFill>
          <a:blip r:embed="rId5"/>
          <a:stretch>
            <a:fillRect/>
          </a:stretch>
        </p:blipFill>
        <p:spPr>
          <a:xfrm>
            <a:off x="4572000" y="1475903"/>
            <a:ext cx="4180815" cy="2628559"/>
          </a:xfrm>
          <a:prstGeom prst="rect">
            <a:avLst/>
          </a:prstGeom>
        </p:spPr>
      </p:pic>
      <p:sp>
        <p:nvSpPr>
          <p:cNvPr id="9" name="TextBox 8">
            <a:extLst>
              <a:ext uri="{FF2B5EF4-FFF2-40B4-BE49-F238E27FC236}">
                <a16:creationId xmlns:a16="http://schemas.microsoft.com/office/drawing/2014/main" id="{CD298651-EAE5-B891-30C2-1966588E502D}"/>
              </a:ext>
            </a:extLst>
          </p:cNvPr>
          <p:cNvSpPr txBox="1"/>
          <p:nvPr/>
        </p:nvSpPr>
        <p:spPr>
          <a:xfrm>
            <a:off x="1069145" y="4333058"/>
            <a:ext cx="5676314" cy="369332"/>
          </a:xfrm>
          <a:prstGeom prst="rect">
            <a:avLst/>
          </a:prstGeom>
          <a:noFill/>
        </p:spPr>
        <p:txBody>
          <a:bodyPr wrap="square" rtlCol="0">
            <a:spAutoFit/>
          </a:bodyPr>
          <a:lstStyle/>
          <a:p>
            <a:r>
              <a:rPr lang="en-US" sz="1800" dirty="0">
                <a:solidFill>
                  <a:schemeClr val="tx1"/>
                </a:solidFill>
                <a:latin typeface="Arial"/>
                <a:cs typeface="Times New Roman"/>
              </a:rPr>
              <a:t>The MHLA website will remain live through 2024.</a:t>
            </a:r>
            <a:endParaRPr lang="en-US" sz="1800" dirty="0"/>
          </a:p>
        </p:txBody>
      </p:sp>
    </p:spTree>
    <p:extLst>
      <p:ext uri="{BB962C8B-B14F-4D97-AF65-F5344CB8AC3E}">
        <p14:creationId xmlns:p14="http://schemas.microsoft.com/office/powerpoint/2010/main" val="3448161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9B61-31DC-DB8C-0D2F-59E85E834DB8}"/>
              </a:ext>
            </a:extLst>
          </p:cNvPr>
          <p:cNvSpPr>
            <a:spLocks noGrp="1"/>
          </p:cNvSpPr>
          <p:nvPr>
            <p:ph type="title"/>
          </p:nvPr>
        </p:nvSpPr>
        <p:spPr/>
        <p:txBody>
          <a:bodyPr/>
          <a:lstStyle/>
          <a:p>
            <a:r>
              <a:rPr lang="en-US"/>
              <a:t>Sunsetting of My Health LA</a:t>
            </a:r>
          </a:p>
        </p:txBody>
      </p:sp>
      <p:sp>
        <p:nvSpPr>
          <p:cNvPr id="3" name="Text Placeholder 2">
            <a:extLst>
              <a:ext uri="{FF2B5EF4-FFF2-40B4-BE49-F238E27FC236}">
                <a16:creationId xmlns:a16="http://schemas.microsoft.com/office/drawing/2014/main" id="{D5C88C5D-3F6B-A914-BED7-DF4A5650C42E}"/>
              </a:ext>
            </a:extLst>
          </p:cNvPr>
          <p:cNvSpPr>
            <a:spLocks noGrp="1"/>
          </p:cNvSpPr>
          <p:nvPr>
            <p:ph type="body" idx="1"/>
          </p:nvPr>
        </p:nvSpPr>
        <p:spPr>
          <a:xfrm>
            <a:off x="814275" y="1863991"/>
            <a:ext cx="5954639" cy="918965"/>
          </a:xfrm>
        </p:spPr>
        <p:txBody>
          <a:bodyPr/>
          <a:lstStyle/>
          <a:p>
            <a:pPr marL="101600" indent="0">
              <a:buNone/>
            </a:pPr>
            <a:r>
              <a:rPr lang="en-US" sz="3600" b="1">
                <a:solidFill>
                  <a:srgbClr val="0070C0"/>
                </a:solidFill>
              </a:rPr>
              <a:t>MHLA Medi-Cal Enrollment Incentive Project Update</a:t>
            </a:r>
          </a:p>
        </p:txBody>
      </p:sp>
      <p:sp>
        <p:nvSpPr>
          <p:cNvPr id="5" name="Slide Number Placeholder 4">
            <a:extLst>
              <a:ext uri="{FF2B5EF4-FFF2-40B4-BE49-F238E27FC236}">
                <a16:creationId xmlns:a16="http://schemas.microsoft.com/office/drawing/2014/main" id="{043BC882-DEFF-BE39-6A50-C0C5692F2E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pic>
        <p:nvPicPr>
          <p:cNvPr id="6" name="Picture 2" descr="NewLogoFinal">
            <a:extLst>
              <a:ext uri="{FF2B5EF4-FFF2-40B4-BE49-F238E27FC236}">
                <a16:creationId xmlns:a16="http://schemas.microsoft.com/office/drawing/2014/main" id="{CD22C726-6A50-B8A6-1F5E-DDA0B00EF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9526" y="2622743"/>
            <a:ext cx="2400109" cy="15189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829665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a:latin typeface="Arial"/>
                <a:cs typeface="Arial"/>
              </a:rPr>
              <a:t>Medi-Cal Incentive Project</a:t>
            </a:r>
            <a:endParaRPr lang="en-US" sz="2400"/>
          </a:p>
        </p:txBody>
      </p:sp>
      <p:sp>
        <p:nvSpPr>
          <p:cNvPr id="193" name="Google Shape;193;p12"/>
          <p:cNvSpPr txBox="1">
            <a:spLocks noGrp="1"/>
          </p:cNvSpPr>
          <p:nvPr>
            <p:ph type="body" idx="1"/>
          </p:nvPr>
        </p:nvSpPr>
        <p:spPr>
          <a:xfrm>
            <a:off x="443926" y="1633790"/>
            <a:ext cx="7790774" cy="3037016"/>
          </a:xfrm>
          <a:prstGeom prst="rect">
            <a:avLst/>
          </a:prstGeom>
        </p:spPr>
        <p:txBody>
          <a:bodyPr spcFirstLastPara="1" wrap="square" lIns="91425" tIns="91425" rIns="91425" bIns="91425" anchor="t" anchorCtr="0">
            <a:noAutofit/>
          </a:bodyPr>
          <a:lstStyle/>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a:solidFill>
                  <a:schemeClr val="tx1"/>
                </a:solidFill>
                <a:latin typeface="Arial"/>
                <a:ea typeface="Calibri" panose="020F0502020204030204" pitchFamily="34" charset="0"/>
                <a:cs typeface="Times New Roman"/>
              </a:rPr>
              <a:t>The goal was to encourage MHLA participant enrollment into Restricted Medi-Cal.</a:t>
            </a:r>
            <a:endParaRPr lang="en-US">
              <a:solidFill>
                <a:schemeClr val="tx1"/>
              </a:solidFill>
              <a:latin typeface="Arial"/>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a:solidFill>
                  <a:schemeClr val="tx1"/>
                </a:solidFill>
                <a:latin typeface="Arial"/>
                <a:cs typeface="Times New Roman"/>
              </a:rPr>
              <a:t>DHS is providing financial incentives for MHLA Community Clinic Partners based on enrollment increases.</a:t>
            </a:r>
          </a:p>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a:solidFill>
                  <a:schemeClr val="tx1"/>
                </a:solidFill>
                <a:latin typeface="Arial"/>
                <a:cs typeface="Times New Roman"/>
              </a:rPr>
              <a:t>The 6-month project period is May 1, 2023 to October 31, 2023.</a:t>
            </a:r>
          </a:p>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a:solidFill>
                  <a:schemeClr val="tx1"/>
                </a:solidFill>
                <a:latin typeface="Arial"/>
                <a:cs typeface="Times New Roman"/>
              </a:rPr>
              <a:t>Congratulations on getting so many participants enrolled into Restricted Medi-Cal! Every CP did an incredible job! </a:t>
            </a:r>
          </a:p>
          <a:p>
            <a:pPr marL="0" indent="0" eaLnBrk="0" fontAlgn="base" hangingPunct="0">
              <a:spcBef>
                <a:spcPts val="700"/>
              </a:spcBef>
              <a:spcAft>
                <a:spcPct val="0"/>
              </a:spcAft>
              <a:buClrTx/>
              <a:buSzPct val="100000"/>
              <a:buNone/>
            </a:pPr>
            <a:endParaRPr lang="en-US"/>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750537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a:latin typeface="Arial"/>
                <a:cs typeface="Arial"/>
              </a:rPr>
              <a:t>Medi-Cal Incentive Project</a:t>
            </a:r>
            <a:endParaRPr lang="en-US" sz="2400"/>
          </a:p>
        </p:txBody>
      </p:sp>
      <p:sp>
        <p:nvSpPr>
          <p:cNvPr id="193" name="Google Shape;193;p12"/>
          <p:cNvSpPr txBox="1">
            <a:spLocks noGrp="1"/>
          </p:cNvSpPr>
          <p:nvPr>
            <p:ph type="body" idx="1"/>
          </p:nvPr>
        </p:nvSpPr>
        <p:spPr>
          <a:xfrm>
            <a:off x="430697" y="1474832"/>
            <a:ext cx="7929914" cy="2909444"/>
          </a:xfrm>
          <a:prstGeom prst="rect">
            <a:avLst/>
          </a:prstGeom>
        </p:spPr>
        <p:txBody>
          <a:bodyPr spcFirstLastPara="1" wrap="square" lIns="91425" tIns="91425" rIns="91425" bIns="91425" anchor="t" anchorCtr="0">
            <a:noAutofit/>
          </a:bodyPr>
          <a:lstStyle/>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dirty="0">
                <a:solidFill>
                  <a:schemeClr val="tx1"/>
                </a:solidFill>
                <a:latin typeface="+mn-lt"/>
                <a:ea typeface="Calibri" panose="020F0502020204030204" pitchFamily="34" charset="0"/>
                <a:cs typeface="Calibri"/>
              </a:rPr>
              <a:t>MHLA Program Office will collect October MHLA data by November 15</a:t>
            </a:r>
            <a:r>
              <a:rPr lang="en-US" baseline="30000" dirty="0">
                <a:solidFill>
                  <a:schemeClr val="tx1"/>
                </a:solidFill>
                <a:latin typeface="+mn-lt"/>
                <a:ea typeface="Calibri" panose="020F0502020204030204" pitchFamily="34" charset="0"/>
                <a:cs typeface="Calibri"/>
              </a:rPr>
              <a:t>th</a:t>
            </a:r>
            <a:r>
              <a:rPr lang="en-US" dirty="0">
                <a:solidFill>
                  <a:schemeClr val="tx1"/>
                </a:solidFill>
                <a:latin typeface="+mn-lt"/>
                <a:ea typeface="Calibri" panose="020F0502020204030204" pitchFamily="34" charset="0"/>
                <a:cs typeface="Calibri"/>
              </a:rPr>
              <a:t>. </a:t>
            </a:r>
            <a:endParaRPr lang="en-US" dirty="0">
              <a:solidFill>
                <a:schemeClr val="tx1"/>
              </a:solidFill>
              <a:latin typeface="+mn-lt"/>
              <a:ea typeface="Calibri" panose="020F0502020204030204" pitchFamily="34" charset="0"/>
              <a:cs typeface="Calibri" panose="020F0502020204030204" pitchFamily="34" charset="0"/>
            </a:endParaRPr>
          </a:p>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dirty="0">
                <a:solidFill>
                  <a:schemeClr val="tx1"/>
                </a:solidFill>
                <a:latin typeface="+mn-lt"/>
                <a:ea typeface="Calibri" panose="020F0502020204030204" pitchFamily="34" charset="0"/>
                <a:cs typeface="Calibri"/>
              </a:rPr>
              <a:t>We will immediately send it to DPSS for analysis to determine Medi-Cal enrollment for MHLA population.</a:t>
            </a:r>
          </a:p>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dirty="0">
                <a:solidFill>
                  <a:schemeClr val="tx1"/>
                </a:solidFill>
                <a:effectLst/>
                <a:latin typeface="+mn-lt"/>
                <a:ea typeface="Calibri" panose="020F0502020204030204" pitchFamily="34" charset="0"/>
                <a:cs typeface="Times New Roman"/>
              </a:rPr>
              <a:t>When the results come back from DPSS, we’ll do our analysis on the data to determine which individuals have </a:t>
            </a:r>
            <a:r>
              <a:rPr lang="en-US" dirty="0">
                <a:solidFill>
                  <a:schemeClr val="tx1"/>
                </a:solidFill>
                <a:latin typeface="+mn-lt"/>
                <a:ea typeface="Calibri" panose="020F0502020204030204" pitchFamily="34" charset="0"/>
                <a:cs typeface="Times New Roman"/>
              </a:rPr>
              <a:t>Restricted Medi-Cal</a:t>
            </a:r>
            <a:r>
              <a:rPr lang="en-US" dirty="0">
                <a:solidFill>
                  <a:schemeClr val="tx1"/>
                </a:solidFill>
                <a:effectLst/>
                <a:latin typeface="+mn-lt"/>
                <a:ea typeface="Calibri" panose="020F0502020204030204" pitchFamily="34" charset="0"/>
                <a:cs typeface="Times New Roman"/>
              </a:rPr>
              <a:t>.</a:t>
            </a:r>
          </a:p>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dirty="0">
                <a:solidFill>
                  <a:schemeClr val="tx1"/>
                </a:solidFill>
                <a:latin typeface="+mn-lt"/>
                <a:ea typeface="Calibri" panose="020F0502020204030204" pitchFamily="34" charset="0"/>
                <a:cs typeface="Times New Roman"/>
              </a:rPr>
              <a:t>Note that DPSS may take several weeks to run the data before MHLA gets it back.</a:t>
            </a:r>
            <a:endParaRPr lang="en-US" dirty="0">
              <a:solidFill>
                <a:schemeClr val="tx1"/>
              </a:solidFill>
              <a:effectLst/>
              <a:latin typeface="+mn-lt"/>
              <a:ea typeface="Calibri" panose="020F0502020204030204" pitchFamily="34" charset="0"/>
              <a:cs typeface="Times New Roman"/>
            </a:endParaRPr>
          </a:p>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sz="2200" dirty="0">
              <a:solidFill>
                <a:schemeClr val="tx1"/>
              </a:solidFill>
              <a:latin typeface="Arial"/>
              <a:ea typeface="Calibri" panose="020F0502020204030204" pitchFamily="34" charset="0"/>
              <a:cs typeface="Times New Roman"/>
            </a:endParaRPr>
          </a:p>
          <a:p>
            <a:pPr marL="0" indent="0">
              <a:lnSpc>
                <a:spcPct val="107000"/>
              </a:lnSpc>
              <a:spcBef>
                <a:spcPts val="0"/>
              </a:spcBef>
              <a:spcAft>
                <a:spcPts val="800"/>
              </a:spcAft>
              <a:buClr>
                <a:schemeClr val="tx1"/>
              </a:buClr>
              <a:buNone/>
              <a:tabLst>
                <a:tab pos="457200" algn="l"/>
              </a:tabLst>
            </a:pPr>
            <a:endParaRPr lang="en-US" sz="2200" dirty="0">
              <a:solidFill>
                <a:schemeClr val="tx1"/>
              </a:solidFill>
              <a:latin typeface="Arial"/>
              <a:ea typeface="Calibri" panose="020F0502020204030204" pitchFamily="34" charset="0"/>
              <a:cs typeface="Times New Roman"/>
            </a:endParaRPr>
          </a:p>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sz="2200" dirty="0">
              <a:solidFill>
                <a:schemeClr val="tx1"/>
              </a:solidFill>
              <a:latin typeface="Arial"/>
              <a:ea typeface="Calibri" panose="020F0502020204030204" pitchFamily="34" charset="0"/>
              <a:cs typeface="Times New Roman"/>
            </a:endParaRPr>
          </a:p>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sz="2200" dirty="0">
              <a:solidFill>
                <a:schemeClr val="tx1"/>
              </a:solidFill>
              <a:latin typeface="Arial"/>
              <a:ea typeface="Calibri" panose="020F0502020204030204" pitchFamily="34" charset="0"/>
              <a:cs typeface="Times New Roman"/>
            </a:endParaRPr>
          </a:p>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dirty="0"/>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155213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a:latin typeface="Arial"/>
                <a:cs typeface="Arial"/>
              </a:rPr>
              <a:t>Medi-Cal Incentive Project</a:t>
            </a:r>
            <a:endParaRPr lang="en-US" sz="2400"/>
          </a:p>
        </p:txBody>
      </p:sp>
      <p:sp>
        <p:nvSpPr>
          <p:cNvPr id="193" name="Google Shape;193;p12"/>
          <p:cNvSpPr txBox="1">
            <a:spLocks noGrp="1"/>
          </p:cNvSpPr>
          <p:nvPr>
            <p:ph type="body" idx="1"/>
          </p:nvPr>
        </p:nvSpPr>
        <p:spPr>
          <a:xfrm>
            <a:off x="196948" y="1332462"/>
            <a:ext cx="8156171" cy="3811037"/>
          </a:xfrm>
          <a:prstGeom prst="rect">
            <a:avLst/>
          </a:prstGeom>
        </p:spPr>
        <p:txBody>
          <a:bodyPr spcFirstLastPara="1" wrap="square" lIns="91425" tIns="91425" rIns="91425" bIns="91425" anchor="t" anchorCtr="0">
            <a:noAutofit/>
          </a:bodyPr>
          <a:lstStyle/>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dirty="0">
                <a:solidFill>
                  <a:schemeClr val="tx1"/>
                </a:solidFill>
                <a:latin typeface="+mn-lt"/>
                <a:ea typeface="Calibri" panose="020F0502020204030204" pitchFamily="34" charset="0"/>
                <a:cs typeface="Calibri"/>
              </a:rPr>
              <a:t>MHLA Program Office plans to provide the following data for each CP:</a:t>
            </a:r>
            <a:endParaRPr lang="en-US" dirty="0">
              <a:solidFill>
                <a:schemeClr val="tx1"/>
              </a:solidFill>
            </a:endParaRPr>
          </a:p>
          <a:p>
            <a:pPr lvl="1" indent="-457200">
              <a:lnSpc>
                <a:spcPct val="107000"/>
              </a:lnSpc>
              <a:spcBef>
                <a:spcPts val="0"/>
              </a:spcBef>
              <a:spcAft>
                <a:spcPts val="800"/>
              </a:spcAft>
              <a:buClr>
                <a:schemeClr val="tx1"/>
              </a:buClr>
              <a:buFont typeface="+mj-lt"/>
              <a:buAutoNum type="arabicPeriod"/>
              <a:tabLst>
                <a:tab pos="457200" algn="l"/>
              </a:tabLst>
            </a:pPr>
            <a:r>
              <a:rPr lang="en-US" dirty="0">
                <a:solidFill>
                  <a:schemeClr val="tx1"/>
                </a:solidFill>
                <a:effectLst/>
                <a:latin typeface="+mn-lt"/>
                <a:ea typeface="Calibri" panose="020F0502020204030204" pitchFamily="34" charset="0"/>
                <a:cs typeface="Calibri"/>
              </a:rPr>
              <a:t>List of </a:t>
            </a:r>
            <a:r>
              <a:rPr lang="en-US" u="sng" dirty="0">
                <a:solidFill>
                  <a:schemeClr val="tx1"/>
                </a:solidFill>
                <a:effectLst/>
                <a:latin typeface="+mn-lt"/>
                <a:ea typeface="Calibri" panose="020F0502020204030204" pitchFamily="34" charset="0"/>
                <a:cs typeface="Calibri"/>
              </a:rPr>
              <a:t>all</a:t>
            </a:r>
            <a:r>
              <a:rPr lang="en-US" dirty="0">
                <a:solidFill>
                  <a:schemeClr val="tx1"/>
                </a:solidFill>
                <a:effectLst/>
                <a:latin typeface="+mn-lt"/>
                <a:ea typeface="Calibri" panose="020F0502020204030204" pitchFamily="34" charset="0"/>
                <a:cs typeface="Calibri"/>
              </a:rPr>
              <a:t> enrolled program participants who have Medi-Cal through October </a:t>
            </a:r>
            <a:r>
              <a:rPr lang="en-US" dirty="0">
                <a:solidFill>
                  <a:schemeClr val="tx1"/>
                </a:solidFill>
                <a:latin typeface="+mn-lt"/>
                <a:ea typeface="Calibri" panose="020F0502020204030204" pitchFamily="34" charset="0"/>
                <a:cs typeface="Calibri"/>
              </a:rPr>
              <a:t>2023 by CP.</a:t>
            </a:r>
            <a:endParaRPr lang="en-US" dirty="0">
              <a:solidFill>
                <a:schemeClr val="tx1"/>
              </a:solidFill>
              <a:effectLst/>
              <a:latin typeface="+mn-lt"/>
              <a:ea typeface="Calibri" panose="020F0502020204030204" pitchFamily="34" charset="0"/>
              <a:cs typeface="Calibri" panose="020F0502020204030204" pitchFamily="34" charset="0"/>
            </a:endParaRPr>
          </a:p>
          <a:p>
            <a:pPr lvl="1" indent="-457200">
              <a:lnSpc>
                <a:spcPct val="107000"/>
              </a:lnSpc>
              <a:spcBef>
                <a:spcPts val="0"/>
              </a:spcBef>
              <a:spcAft>
                <a:spcPts val="800"/>
              </a:spcAft>
              <a:buClr>
                <a:schemeClr val="tx1"/>
              </a:buClr>
              <a:buFont typeface="+mj-lt"/>
              <a:buAutoNum type="arabicPeriod"/>
              <a:tabLst>
                <a:tab pos="457200" algn="l"/>
              </a:tabLst>
            </a:pPr>
            <a:r>
              <a:rPr lang="en-US" dirty="0">
                <a:solidFill>
                  <a:schemeClr val="tx1"/>
                </a:solidFill>
                <a:latin typeface="+mn-lt"/>
                <a:ea typeface="Calibri" panose="020F0502020204030204" pitchFamily="34" charset="0"/>
                <a:cs typeface="Calibri"/>
              </a:rPr>
              <a:t>List of those individuals provided at the beginning of the project to determine overall Medi-Cal enrollment percentage increase for the financial incentive.</a:t>
            </a:r>
          </a:p>
          <a:p>
            <a:pPr lvl="1" indent="-457200">
              <a:lnSpc>
                <a:spcPct val="107000"/>
              </a:lnSpc>
              <a:spcBef>
                <a:spcPts val="0"/>
              </a:spcBef>
              <a:spcAft>
                <a:spcPts val="800"/>
              </a:spcAft>
              <a:buClr>
                <a:schemeClr val="tx1"/>
              </a:buClr>
              <a:buAutoNum type="arabicPeriod"/>
              <a:tabLst>
                <a:tab pos="457200" algn="l"/>
              </a:tabLst>
            </a:pPr>
            <a:r>
              <a:rPr lang="en-US" dirty="0">
                <a:solidFill>
                  <a:schemeClr val="tx1"/>
                </a:solidFill>
                <a:latin typeface="+mn-lt"/>
                <a:ea typeface="Calibri" panose="020F0502020204030204" pitchFamily="34" charset="0"/>
                <a:cs typeface="Calibri"/>
              </a:rPr>
              <a:t>Data will be "editable" for utilization by CPs.</a:t>
            </a:r>
          </a:p>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dirty="0">
                <a:solidFill>
                  <a:schemeClr val="tx1"/>
                </a:solidFill>
                <a:latin typeface="+mn-lt"/>
                <a:ea typeface="Calibri" panose="020F0502020204030204" pitchFamily="34" charset="0"/>
                <a:cs typeface="Calibri"/>
              </a:rPr>
              <a:t>Our goal is to get the financial incentive payments to all CPs by January 31, 2024.</a:t>
            </a:r>
          </a:p>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sz="2200" dirty="0">
              <a:solidFill>
                <a:schemeClr val="tx1"/>
              </a:solidFill>
              <a:latin typeface="Arial"/>
              <a:ea typeface="Calibri" panose="020F0502020204030204" pitchFamily="34" charset="0"/>
              <a:cs typeface="Times New Roman"/>
            </a:endParaRPr>
          </a:p>
          <a:p>
            <a:pPr marL="0" indent="0">
              <a:lnSpc>
                <a:spcPct val="107000"/>
              </a:lnSpc>
              <a:spcBef>
                <a:spcPts val="0"/>
              </a:spcBef>
              <a:spcAft>
                <a:spcPts val="800"/>
              </a:spcAft>
              <a:buClr>
                <a:schemeClr val="tx1"/>
              </a:buClr>
              <a:buNone/>
              <a:tabLst>
                <a:tab pos="457200" algn="l"/>
              </a:tabLst>
            </a:pPr>
            <a:endParaRPr lang="en-US" sz="2200" dirty="0">
              <a:solidFill>
                <a:schemeClr val="tx1"/>
              </a:solidFill>
              <a:latin typeface="Arial"/>
              <a:ea typeface="Calibri" panose="020F0502020204030204" pitchFamily="34" charset="0"/>
              <a:cs typeface="Times New Roman"/>
            </a:endParaRPr>
          </a:p>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sz="2200" dirty="0">
              <a:solidFill>
                <a:schemeClr val="tx1"/>
              </a:solidFill>
              <a:latin typeface="Arial"/>
              <a:ea typeface="Calibri" panose="020F0502020204030204" pitchFamily="34" charset="0"/>
              <a:cs typeface="Times New Roman"/>
            </a:endParaRPr>
          </a:p>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sz="2200" dirty="0">
              <a:solidFill>
                <a:schemeClr val="tx1"/>
              </a:solidFill>
              <a:latin typeface="Arial"/>
              <a:ea typeface="Calibri" panose="020F0502020204030204" pitchFamily="34" charset="0"/>
              <a:cs typeface="Times New Roman"/>
            </a:endParaRPr>
          </a:p>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dirty="0"/>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053919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9B61-31DC-DB8C-0D2F-59E85E834DB8}"/>
              </a:ext>
            </a:extLst>
          </p:cNvPr>
          <p:cNvSpPr>
            <a:spLocks noGrp="1"/>
          </p:cNvSpPr>
          <p:nvPr>
            <p:ph type="title"/>
          </p:nvPr>
        </p:nvSpPr>
        <p:spPr/>
        <p:txBody>
          <a:bodyPr/>
          <a:lstStyle/>
          <a:p>
            <a:r>
              <a:rPr lang="en-US"/>
              <a:t>Sunsetting of My Health LA</a:t>
            </a:r>
          </a:p>
        </p:txBody>
      </p:sp>
      <p:sp>
        <p:nvSpPr>
          <p:cNvPr id="3" name="Text Placeholder 2">
            <a:extLst>
              <a:ext uri="{FF2B5EF4-FFF2-40B4-BE49-F238E27FC236}">
                <a16:creationId xmlns:a16="http://schemas.microsoft.com/office/drawing/2014/main" id="{D5C88C5D-3F6B-A914-BED7-DF4A5650C42E}"/>
              </a:ext>
            </a:extLst>
          </p:cNvPr>
          <p:cNvSpPr>
            <a:spLocks noGrp="1"/>
          </p:cNvSpPr>
          <p:nvPr>
            <p:ph type="body" idx="1"/>
          </p:nvPr>
        </p:nvSpPr>
        <p:spPr>
          <a:xfrm>
            <a:off x="1092834" y="2163260"/>
            <a:ext cx="5954639" cy="918965"/>
          </a:xfrm>
        </p:spPr>
        <p:txBody>
          <a:bodyPr/>
          <a:lstStyle/>
          <a:p>
            <a:pPr marL="101600" indent="0">
              <a:buNone/>
            </a:pPr>
            <a:r>
              <a:rPr lang="en-US" sz="2800" b="1" dirty="0">
                <a:solidFill>
                  <a:srgbClr val="0070C0"/>
                </a:solidFill>
              </a:rPr>
              <a:t>Specialty Care &amp; eConsult Post MHLA</a:t>
            </a:r>
          </a:p>
        </p:txBody>
      </p:sp>
      <p:sp>
        <p:nvSpPr>
          <p:cNvPr id="5" name="Slide Number Placeholder 4">
            <a:extLst>
              <a:ext uri="{FF2B5EF4-FFF2-40B4-BE49-F238E27FC236}">
                <a16:creationId xmlns:a16="http://schemas.microsoft.com/office/drawing/2014/main" id="{043BC882-DEFF-BE39-6A50-C0C5692F2E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pic>
        <p:nvPicPr>
          <p:cNvPr id="6" name="Picture 2" descr="NewLogoFinal">
            <a:extLst>
              <a:ext uri="{FF2B5EF4-FFF2-40B4-BE49-F238E27FC236}">
                <a16:creationId xmlns:a16="http://schemas.microsoft.com/office/drawing/2014/main" id="{CD22C726-6A50-B8A6-1F5E-DDA0B00EF9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9526" y="2622743"/>
            <a:ext cx="2400109" cy="15189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65162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a:latin typeface="Arial"/>
                <a:cs typeface="Arial"/>
              </a:rPr>
              <a:t>Specialty Care</a:t>
            </a:r>
            <a:endParaRPr lang="en-US" sz="2400"/>
          </a:p>
        </p:txBody>
      </p:sp>
      <p:sp>
        <p:nvSpPr>
          <p:cNvPr id="193" name="Google Shape;193;p12"/>
          <p:cNvSpPr txBox="1">
            <a:spLocks noGrp="1"/>
          </p:cNvSpPr>
          <p:nvPr>
            <p:ph type="body" idx="1"/>
          </p:nvPr>
        </p:nvSpPr>
        <p:spPr>
          <a:xfrm>
            <a:off x="614802" y="1885338"/>
            <a:ext cx="7914396" cy="2509028"/>
          </a:xfrm>
          <a:prstGeom prst="rect">
            <a:avLst/>
          </a:prstGeom>
        </p:spPr>
        <p:txBody>
          <a:bodyPr spcFirstLastPara="1" wrap="square" lIns="91425" tIns="91425" rIns="91425" bIns="91425" anchor="t" anchorCtr="0">
            <a:noAutofit/>
          </a:bodyPr>
          <a:lstStyle/>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dirty="0">
                <a:solidFill>
                  <a:schemeClr val="tx1"/>
                </a:solidFill>
                <a:latin typeface="Arial"/>
                <a:ea typeface="Calibri" panose="020F0502020204030204" pitchFamily="34" charset="0"/>
                <a:cs typeface="Times New Roman"/>
              </a:rPr>
              <a:t>CPs can submit </a:t>
            </a:r>
            <a:r>
              <a:rPr lang="en-US" dirty="0" err="1">
                <a:solidFill>
                  <a:schemeClr val="tx1"/>
                </a:solidFill>
                <a:latin typeface="Arial"/>
                <a:ea typeface="Calibri" panose="020F0502020204030204" pitchFamily="34" charset="0"/>
                <a:cs typeface="Times New Roman"/>
              </a:rPr>
              <a:t>eConsults</a:t>
            </a:r>
            <a:r>
              <a:rPr lang="en-US" dirty="0">
                <a:solidFill>
                  <a:schemeClr val="tx1"/>
                </a:solidFill>
                <a:latin typeface="Arial"/>
                <a:ea typeface="Calibri" panose="020F0502020204030204" pitchFamily="34" charset="0"/>
                <a:cs typeface="Times New Roman"/>
              </a:rPr>
              <a:t> for individuals who are uninsured, ineligible for Medi-Cal and low-income after January 31, 2024. </a:t>
            </a:r>
          </a:p>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sz="2000" dirty="0">
                <a:solidFill>
                  <a:schemeClr val="tx1"/>
                </a:solidFill>
                <a:latin typeface="Arial"/>
                <a:ea typeface="Calibri" panose="020F0502020204030204" pitchFamily="34" charset="0"/>
                <a:cs typeface="Arial"/>
              </a:rPr>
              <a:t>Do </a:t>
            </a:r>
            <a:r>
              <a:rPr lang="en-US" sz="2000" u="sng" dirty="0">
                <a:solidFill>
                  <a:schemeClr val="tx1"/>
                </a:solidFill>
                <a:latin typeface="Arial"/>
                <a:ea typeface="Calibri" panose="020F0502020204030204" pitchFamily="34" charset="0"/>
                <a:cs typeface="Arial"/>
              </a:rPr>
              <a:t>not</a:t>
            </a:r>
            <a:r>
              <a:rPr lang="en-US" sz="2000" dirty="0">
                <a:solidFill>
                  <a:schemeClr val="tx1"/>
                </a:solidFill>
                <a:latin typeface="Arial"/>
                <a:ea typeface="Calibri" panose="020F0502020204030204" pitchFamily="34" charset="0"/>
                <a:cs typeface="Arial"/>
              </a:rPr>
              <a:t> send </a:t>
            </a:r>
            <a:r>
              <a:rPr lang="en-US" sz="2000" dirty="0" err="1">
                <a:solidFill>
                  <a:schemeClr val="tx1"/>
                </a:solidFill>
                <a:latin typeface="Arial"/>
                <a:ea typeface="Calibri" panose="020F0502020204030204" pitchFamily="34" charset="0"/>
                <a:cs typeface="Arial"/>
              </a:rPr>
              <a:t>eConsults</a:t>
            </a:r>
            <a:r>
              <a:rPr lang="en-US" sz="2000" dirty="0">
                <a:solidFill>
                  <a:schemeClr val="tx1"/>
                </a:solidFill>
                <a:latin typeface="Arial"/>
                <a:ea typeface="Calibri" panose="020F0502020204030204" pitchFamily="34" charset="0"/>
                <a:cs typeface="Arial"/>
              </a:rPr>
              <a:t> for</a:t>
            </a:r>
            <a:r>
              <a:rPr lang="en-US" sz="2000" b="1" dirty="0">
                <a:solidFill>
                  <a:schemeClr val="tx1"/>
                </a:solidFill>
                <a:latin typeface="Arial"/>
                <a:ea typeface="Calibri" panose="020F0502020204030204" pitchFamily="34" charset="0"/>
                <a:cs typeface="Arial"/>
              </a:rPr>
              <a:t> full-scope Medi-Cal eligible or enrolled </a:t>
            </a:r>
            <a:r>
              <a:rPr lang="en-US" sz="2000" dirty="0">
                <a:solidFill>
                  <a:schemeClr val="tx1"/>
                </a:solidFill>
                <a:latin typeface="Arial"/>
                <a:ea typeface="Calibri" panose="020F0502020204030204" pitchFamily="34" charset="0"/>
                <a:cs typeface="Arial"/>
              </a:rPr>
              <a:t>individuals.</a:t>
            </a:r>
            <a:endParaRPr lang="en-US" dirty="0">
              <a:solidFill>
                <a:schemeClr val="tx1"/>
              </a:solidFill>
            </a:endParaRPr>
          </a:p>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endParaRPr lang="en-US" dirty="0">
              <a:solidFill>
                <a:schemeClr val="tx1"/>
              </a:solidFill>
            </a:endParaRPr>
          </a:p>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endParaRPr lang="en-US" dirty="0">
              <a:solidFill>
                <a:schemeClr val="tx1"/>
              </a:solidFill>
              <a:latin typeface="Arial"/>
              <a:ea typeface="Calibri" panose="020F0502020204030204" pitchFamily="34" charset="0"/>
              <a:cs typeface="Times New Roman"/>
            </a:endParaRPr>
          </a:p>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sz="2200" dirty="0">
              <a:solidFill>
                <a:schemeClr val="tx1"/>
              </a:solidFill>
              <a:latin typeface="Arial"/>
              <a:ea typeface="Calibri" panose="020F0502020204030204" pitchFamily="34" charset="0"/>
              <a:cs typeface="Times New Roman"/>
            </a:endParaRPr>
          </a:p>
          <a:p>
            <a:pPr marL="0" indent="0">
              <a:lnSpc>
                <a:spcPct val="107000"/>
              </a:lnSpc>
              <a:spcBef>
                <a:spcPts val="0"/>
              </a:spcBef>
              <a:spcAft>
                <a:spcPts val="800"/>
              </a:spcAft>
              <a:buClr>
                <a:schemeClr val="tx1"/>
              </a:buClr>
              <a:buNone/>
              <a:tabLst>
                <a:tab pos="457200" algn="l"/>
              </a:tabLst>
            </a:pPr>
            <a:endParaRPr lang="en-US" sz="2200" dirty="0">
              <a:solidFill>
                <a:schemeClr val="tx1"/>
              </a:solidFill>
              <a:latin typeface="Arial"/>
              <a:ea typeface="Calibri" panose="020F0502020204030204" pitchFamily="34" charset="0"/>
              <a:cs typeface="Times New Roman"/>
            </a:endParaRPr>
          </a:p>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sz="2200" dirty="0">
              <a:solidFill>
                <a:schemeClr val="tx1"/>
              </a:solidFill>
              <a:latin typeface="Arial"/>
              <a:ea typeface="Calibri" panose="020F0502020204030204" pitchFamily="34" charset="0"/>
              <a:cs typeface="Times New Roman"/>
            </a:endParaRPr>
          </a:p>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sz="2200" dirty="0">
              <a:solidFill>
                <a:schemeClr val="tx1"/>
              </a:solidFill>
              <a:latin typeface="Arial"/>
              <a:ea typeface="Calibri" panose="020F0502020204030204" pitchFamily="34" charset="0"/>
              <a:cs typeface="Times New Roman"/>
            </a:endParaRPr>
          </a:p>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dirty="0"/>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083274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a:latin typeface="Arial"/>
                <a:cs typeface="Arial"/>
              </a:rPr>
              <a:t>Specialty Care</a:t>
            </a:r>
            <a:endParaRPr lang="en-US" sz="2400"/>
          </a:p>
        </p:txBody>
      </p:sp>
      <p:sp>
        <p:nvSpPr>
          <p:cNvPr id="193" name="Google Shape;193;p12"/>
          <p:cNvSpPr txBox="1">
            <a:spLocks noGrp="1"/>
          </p:cNvSpPr>
          <p:nvPr>
            <p:ph type="body" idx="1"/>
          </p:nvPr>
        </p:nvSpPr>
        <p:spPr>
          <a:xfrm>
            <a:off x="450587" y="1322104"/>
            <a:ext cx="7914396" cy="3191315"/>
          </a:xfrm>
          <a:prstGeom prst="rect">
            <a:avLst/>
          </a:prstGeom>
        </p:spPr>
        <p:txBody>
          <a:bodyPr spcFirstLastPara="1" wrap="square" lIns="91425" tIns="91425" rIns="91425" bIns="91425" anchor="t" anchorCtr="0">
            <a:noAutofit/>
          </a:bodyPr>
          <a:lstStyle/>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dirty="0">
                <a:solidFill>
                  <a:schemeClr val="tx1"/>
                </a:solidFill>
                <a:effectLst/>
                <a:latin typeface="+mn-lt"/>
                <a:ea typeface="Calibri" panose="020F0502020204030204" pitchFamily="34" charset="0"/>
                <a:cs typeface="Calibri"/>
              </a:rPr>
              <a:t>CPs must check insurance status before submitting </a:t>
            </a:r>
            <a:r>
              <a:rPr lang="en-US" dirty="0" err="1">
                <a:solidFill>
                  <a:schemeClr val="tx1"/>
                </a:solidFill>
                <a:effectLst/>
                <a:latin typeface="+mn-lt"/>
                <a:ea typeface="Calibri" panose="020F0502020204030204" pitchFamily="34" charset="0"/>
                <a:cs typeface="Calibri"/>
              </a:rPr>
              <a:t>eConsults</a:t>
            </a:r>
            <a:r>
              <a:rPr lang="en-US" dirty="0">
                <a:solidFill>
                  <a:schemeClr val="tx1"/>
                </a:solidFill>
                <a:effectLst/>
                <a:latin typeface="+mn-lt"/>
                <a:ea typeface="Calibri" panose="020F0502020204030204" pitchFamily="34" charset="0"/>
                <a:cs typeface="Calibri"/>
              </a:rPr>
              <a:t>.</a:t>
            </a:r>
            <a:r>
              <a:rPr lang="en-US" dirty="0">
                <a:solidFill>
                  <a:schemeClr val="tx1"/>
                </a:solidFill>
                <a:latin typeface="+mn-lt"/>
                <a:ea typeface="Calibri" panose="020F0502020204030204" pitchFamily="34" charset="0"/>
                <a:cs typeface="Calibri"/>
              </a:rPr>
              <a:t> </a:t>
            </a:r>
            <a:endParaRPr lang="en-US" dirty="0">
              <a:solidFill>
                <a:schemeClr val="tx1"/>
              </a:solidFill>
              <a:effectLst/>
              <a:latin typeface="+mn-lt"/>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dirty="0">
                <a:solidFill>
                  <a:schemeClr val="tx1"/>
                </a:solidFill>
                <a:latin typeface="+mn-lt"/>
                <a:ea typeface="Calibri" panose="020F0502020204030204" pitchFamily="34" charset="0"/>
                <a:cs typeface="Calibri"/>
              </a:rPr>
              <a:t>Anyone coming to </a:t>
            </a:r>
            <a:r>
              <a:rPr lang="en-US" dirty="0">
                <a:solidFill>
                  <a:schemeClr val="tx1"/>
                </a:solidFill>
                <a:effectLst/>
                <a:latin typeface="+mn-lt"/>
                <a:ea typeface="Calibri" panose="020F0502020204030204" pitchFamily="34" charset="0"/>
                <a:cs typeface="Calibri"/>
              </a:rPr>
              <a:t>DHS will be financially </a:t>
            </a:r>
            <a:r>
              <a:rPr lang="en-US" dirty="0">
                <a:solidFill>
                  <a:schemeClr val="tx1"/>
                </a:solidFill>
                <a:latin typeface="+mn-lt"/>
                <a:ea typeface="Calibri" panose="020F0502020204030204" pitchFamily="34" charset="0"/>
                <a:cs typeface="Calibri"/>
              </a:rPr>
              <a:t>screened for eligibility and payer source</a:t>
            </a:r>
            <a:r>
              <a:rPr lang="en-US" dirty="0">
                <a:solidFill>
                  <a:schemeClr val="tx1"/>
                </a:solidFill>
                <a:effectLst/>
                <a:latin typeface="+mn-lt"/>
                <a:ea typeface="Calibri" panose="020F0502020204030204" pitchFamily="34" charset="0"/>
                <a:cs typeface="Calibri"/>
              </a:rPr>
              <a:t>.</a:t>
            </a:r>
            <a:r>
              <a:rPr lang="en-US" dirty="0">
                <a:solidFill>
                  <a:schemeClr val="tx1"/>
                </a:solidFill>
                <a:latin typeface="+mn-lt"/>
                <a:ea typeface="Calibri" panose="020F0502020204030204" pitchFamily="34" charset="0"/>
                <a:cs typeface="Calibri"/>
              </a:rPr>
              <a:t> (Details on the following slides.)</a:t>
            </a:r>
            <a:endParaRPr lang="en-US" dirty="0">
              <a:solidFill>
                <a:schemeClr val="tx1"/>
              </a:solidFill>
              <a:effectLst/>
              <a:latin typeface="+mn-lt"/>
              <a:ea typeface="Calibri" panose="020F0502020204030204" pitchFamily="34" charset="0"/>
              <a:cs typeface="Calibri"/>
            </a:endParaRPr>
          </a:p>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dirty="0">
                <a:solidFill>
                  <a:schemeClr val="tx1"/>
                </a:solidFill>
                <a:latin typeface="+mn-lt"/>
                <a:ea typeface="Calibri" panose="020F0502020204030204" pitchFamily="34" charset="0"/>
                <a:cs typeface="Calibri"/>
              </a:rPr>
              <a:t>If seen, p</a:t>
            </a:r>
            <a:r>
              <a:rPr lang="en-US" dirty="0">
                <a:solidFill>
                  <a:schemeClr val="tx1"/>
                </a:solidFill>
                <a:effectLst/>
                <a:latin typeface="+mn-lt"/>
                <a:ea typeface="Calibri" panose="020F0502020204030204" pitchFamily="34" charset="0"/>
                <a:cs typeface="Calibri"/>
              </a:rPr>
              <a:t>atients may have to pay for a portion of their care, depending on  income and eligibility for County’s low-cost assistance programs.</a:t>
            </a:r>
          </a:p>
          <a:p>
            <a:pPr marL="342900" indent="-342900">
              <a:lnSpc>
                <a:spcPct val="107000"/>
              </a:lnSpc>
              <a:spcBef>
                <a:spcPts val="0"/>
              </a:spcBef>
              <a:spcAft>
                <a:spcPts val="800"/>
              </a:spcAft>
              <a:buClr>
                <a:srgbClr val="263248"/>
              </a:buClr>
              <a:buFont typeface="Arial" panose="020B0604020202020204" pitchFamily="34" charset="0"/>
              <a:buChar char="•"/>
            </a:pPr>
            <a:r>
              <a:rPr lang="en-US" dirty="0">
                <a:solidFill>
                  <a:schemeClr val="tx1"/>
                </a:solidFill>
                <a:latin typeface="Arial"/>
                <a:ea typeface="Calibri" panose="020F0502020204030204" pitchFamily="34" charset="0"/>
                <a:cs typeface="Calibri"/>
              </a:rPr>
              <a:t>DHS continues to be </a:t>
            </a:r>
            <a:r>
              <a:rPr lang="en-US" dirty="0">
                <a:solidFill>
                  <a:schemeClr val="tx1"/>
                </a:solidFill>
                <a:latin typeface="Arial"/>
                <a:ea typeface="Calibri" panose="020F0502020204030204" pitchFamily="34" charset="0"/>
                <a:cs typeface="Arial"/>
              </a:rPr>
              <a:t>a 'safety net health system' for LA County and will continue to be here as a partner and provider</a:t>
            </a:r>
            <a:r>
              <a:rPr lang="en-US" dirty="0">
                <a:solidFill>
                  <a:schemeClr val="tx1"/>
                </a:solidFill>
                <a:latin typeface="Arial"/>
                <a:ea typeface="Calibri" panose="020F0502020204030204" pitchFamily="34" charset="0"/>
                <a:cs typeface="Calibri"/>
              </a:rPr>
              <a:t>.</a:t>
            </a:r>
            <a:endParaRPr lang="en-US" dirty="0">
              <a:solidFill>
                <a:schemeClr val="tx1"/>
              </a:solidFill>
              <a:effectLst/>
              <a:latin typeface="Arial"/>
              <a:ea typeface="Calibri" panose="020F0502020204030204" pitchFamily="34" charset="0"/>
              <a:cs typeface="Calibri"/>
            </a:endParaRPr>
          </a:p>
          <a:p>
            <a:pPr marL="342900" indent="-342900" fontAlgn="ctr">
              <a:spcBef>
                <a:spcPts val="0"/>
              </a:spcBef>
              <a:buClr>
                <a:srgbClr val="C7D3E6"/>
              </a:buClr>
              <a:buFont typeface="Symbol" panose="05050102010706020507" pitchFamily="18" charset="2"/>
              <a:buChar char=""/>
              <a:tabLst>
                <a:tab pos="457200" algn="l"/>
              </a:tabLst>
            </a:pPr>
            <a:endPar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sz="2200" dirty="0">
              <a:solidFill>
                <a:schemeClr val="tx1"/>
              </a:solidFill>
              <a:latin typeface="Arial"/>
              <a:ea typeface="Calibri" panose="020F0502020204030204" pitchFamily="34" charset="0"/>
              <a:cs typeface="Times New Roman"/>
            </a:endParaRPr>
          </a:p>
          <a:p>
            <a:pPr marL="0" indent="0">
              <a:lnSpc>
                <a:spcPct val="107000"/>
              </a:lnSpc>
              <a:spcBef>
                <a:spcPts val="0"/>
              </a:spcBef>
              <a:spcAft>
                <a:spcPts val="800"/>
              </a:spcAft>
              <a:buClr>
                <a:schemeClr val="tx1"/>
              </a:buClr>
              <a:buNone/>
              <a:tabLst>
                <a:tab pos="457200" algn="l"/>
              </a:tabLst>
            </a:pPr>
            <a:endParaRPr lang="en-US" sz="2200" dirty="0">
              <a:solidFill>
                <a:schemeClr val="tx1"/>
              </a:solidFill>
              <a:latin typeface="Arial"/>
              <a:ea typeface="Calibri" panose="020F0502020204030204" pitchFamily="34" charset="0"/>
              <a:cs typeface="Times New Roman"/>
            </a:endParaRPr>
          </a:p>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sz="2200" dirty="0">
              <a:solidFill>
                <a:schemeClr val="tx1"/>
              </a:solidFill>
              <a:latin typeface="Arial"/>
              <a:ea typeface="Calibri" panose="020F0502020204030204" pitchFamily="34" charset="0"/>
              <a:cs typeface="Times New Roman"/>
            </a:endParaRPr>
          </a:p>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sz="2200" dirty="0">
              <a:cs typeface="Times New Roman"/>
            </a:endParaRPr>
          </a:p>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dirty="0"/>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238250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a:latin typeface="Arial"/>
                <a:cs typeface="Arial"/>
              </a:rPr>
              <a:t>eConsult</a:t>
            </a:r>
            <a:endParaRPr lang="en-US" sz="2400"/>
          </a:p>
        </p:txBody>
      </p:sp>
      <p:sp>
        <p:nvSpPr>
          <p:cNvPr id="193" name="Google Shape;193;p12"/>
          <p:cNvSpPr txBox="1">
            <a:spLocks noGrp="1"/>
          </p:cNvSpPr>
          <p:nvPr>
            <p:ph type="body" idx="1"/>
          </p:nvPr>
        </p:nvSpPr>
        <p:spPr>
          <a:xfrm>
            <a:off x="374746" y="1448972"/>
            <a:ext cx="7965917" cy="3187528"/>
          </a:xfrm>
          <a:prstGeom prst="rect">
            <a:avLst/>
          </a:prstGeom>
        </p:spPr>
        <p:txBody>
          <a:bodyPr spcFirstLastPara="1" wrap="square" lIns="91425" tIns="91425" rIns="91425" bIns="91425" anchor="t" anchorCtr="0">
            <a:noAutofit/>
          </a:bodyPr>
          <a:lstStyle/>
          <a:p>
            <a:pPr marL="342900" indent="-342900">
              <a:lnSpc>
                <a:spcPct val="107000"/>
              </a:lnSpc>
              <a:spcBef>
                <a:spcPts val="0"/>
              </a:spcBef>
              <a:spcAft>
                <a:spcPts val="800"/>
              </a:spcAft>
              <a:buClr>
                <a:schemeClr val="tx1"/>
              </a:buClr>
              <a:buFont typeface="Arial" panose="020B0604020202020204" pitchFamily="34" charset="0"/>
              <a:buChar char="•"/>
              <a:tabLst>
                <a:tab pos="457200" algn="l"/>
              </a:tabLst>
            </a:pPr>
            <a:r>
              <a:rPr lang="en-US" sz="2200">
                <a:solidFill>
                  <a:schemeClr val="tx1"/>
                </a:solidFill>
                <a:latin typeface="Arial"/>
                <a:ea typeface="Calibri" panose="020F0502020204030204" pitchFamily="34" charset="0"/>
                <a:cs typeface="Times New Roman"/>
              </a:rPr>
              <a:t>Starting February 1, 2024</a:t>
            </a:r>
          </a:p>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sz="2200">
              <a:solidFill>
                <a:schemeClr val="tx1"/>
              </a:solidFill>
              <a:latin typeface="Arial"/>
              <a:ea typeface="Calibri" panose="020F0502020204030204" pitchFamily="34" charset="0"/>
              <a:cs typeface="Times New Roman"/>
            </a:endParaRPr>
          </a:p>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sz="2200">
              <a:solidFill>
                <a:schemeClr val="tx1"/>
              </a:solidFill>
              <a:latin typeface="Arial"/>
              <a:ea typeface="Calibri" panose="020F0502020204030204" pitchFamily="34" charset="0"/>
              <a:cs typeface="Times New Roman"/>
            </a:endParaRPr>
          </a:p>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4" name="Table 3">
            <a:extLst>
              <a:ext uri="{FF2B5EF4-FFF2-40B4-BE49-F238E27FC236}">
                <a16:creationId xmlns:a16="http://schemas.microsoft.com/office/drawing/2014/main" id="{E1654174-C77C-8BF9-1D12-62D173432D65}"/>
              </a:ext>
            </a:extLst>
          </p:cNvPr>
          <p:cNvGraphicFramePr>
            <a:graphicFrameLocks noGrp="1"/>
          </p:cNvGraphicFramePr>
          <p:nvPr>
            <p:extLst>
              <p:ext uri="{D42A27DB-BD31-4B8C-83A1-F6EECF244321}">
                <p14:modId xmlns:p14="http://schemas.microsoft.com/office/powerpoint/2010/main" val="276141802"/>
              </p:ext>
            </p:extLst>
          </p:nvPr>
        </p:nvGraphicFramePr>
        <p:xfrm>
          <a:off x="711303" y="1954795"/>
          <a:ext cx="7721394" cy="2391508"/>
        </p:xfrm>
        <a:graphic>
          <a:graphicData uri="http://schemas.openxmlformats.org/drawingml/2006/table">
            <a:tbl>
              <a:tblPr firstRow="1" firstCol="1" bandRow="1">
                <a:tableStyleId>{ABED8F2C-CC5C-44F6-9344-F058872C11D8}</a:tableStyleId>
              </a:tblPr>
              <a:tblGrid>
                <a:gridCol w="1717086">
                  <a:extLst>
                    <a:ext uri="{9D8B030D-6E8A-4147-A177-3AD203B41FA5}">
                      <a16:colId xmlns:a16="http://schemas.microsoft.com/office/drawing/2014/main" val="132672405"/>
                    </a:ext>
                  </a:extLst>
                </a:gridCol>
                <a:gridCol w="6004308">
                  <a:extLst>
                    <a:ext uri="{9D8B030D-6E8A-4147-A177-3AD203B41FA5}">
                      <a16:colId xmlns:a16="http://schemas.microsoft.com/office/drawing/2014/main" val="3239275938"/>
                    </a:ext>
                  </a:extLst>
                </a:gridCol>
              </a:tblGrid>
              <a:tr h="1195754">
                <a:tc>
                  <a:txBody>
                    <a:bodyPr/>
                    <a:lstStyle/>
                    <a:p>
                      <a:pPr marL="0" marR="0">
                        <a:spcBef>
                          <a:spcPts val="0"/>
                        </a:spcBef>
                        <a:spcAft>
                          <a:spcPts val="0"/>
                        </a:spcAft>
                      </a:pPr>
                      <a:r>
                        <a:rPr lang="en-US" sz="1800" kern="100">
                          <a:effectLst/>
                        </a:rPr>
                        <a:t>Uninsured and </a:t>
                      </a:r>
                    </a:p>
                    <a:p>
                      <a:pPr marL="0" marR="0">
                        <a:spcBef>
                          <a:spcPts val="0"/>
                        </a:spcBef>
                        <a:spcAft>
                          <a:spcPts val="0"/>
                        </a:spcAft>
                      </a:pPr>
                      <a:r>
                        <a:rPr lang="en-US" sz="1800" kern="100">
                          <a:effectLst/>
                        </a:rPr>
                        <a:t>Medi-Cal Eligible</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effectLst/>
                        </a:rPr>
                        <a:t>May have their appointment cancelled. If Medi-Cal eligible, patients may be given the option to switch to DHS for primary/specialty and referred for Medi-Cal enrollment.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1001185"/>
                  </a:ext>
                </a:extLst>
              </a:tr>
              <a:tr h="1195754">
                <a:tc>
                  <a:txBody>
                    <a:bodyPr/>
                    <a:lstStyle/>
                    <a:p>
                      <a:pPr marL="0" marR="0">
                        <a:spcBef>
                          <a:spcPts val="0"/>
                        </a:spcBef>
                        <a:spcAft>
                          <a:spcPts val="0"/>
                        </a:spcAft>
                      </a:pPr>
                      <a:r>
                        <a:rPr lang="en-US" sz="1800" kern="100">
                          <a:effectLst/>
                        </a:rPr>
                        <a:t>Medi-Cal FFS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kern="100" dirty="0">
                          <a:effectLst/>
                        </a:rPr>
                        <a:t>Will be scheduled for the visit. </a:t>
                      </a:r>
                    </a:p>
                    <a:p>
                      <a:pPr marL="0" marR="0">
                        <a:spcBef>
                          <a:spcPts val="0"/>
                        </a:spcBef>
                        <a:spcAft>
                          <a:spcPts val="0"/>
                        </a:spcAft>
                      </a:pPr>
                      <a:r>
                        <a:rPr lang="en-US" sz="1800" kern="100" dirty="0">
                          <a:solidFill>
                            <a:srgbClr val="FF0000"/>
                          </a:solidFill>
                          <a:effectLst/>
                        </a:rPr>
                        <a:t>Note: DHS recommends CPs review urgency of </a:t>
                      </a:r>
                      <a:r>
                        <a:rPr lang="en-US" sz="1800" kern="100" dirty="0" err="1">
                          <a:solidFill>
                            <a:srgbClr val="FF0000"/>
                          </a:solidFill>
                          <a:effectLst/>
                        </a:rPr>
                        <a:t>eConsults</a:t>
                      </a:r>
                      <a:r>
                        <a:rPr lang="en-US" sz="1800" kern="100" dirty="0">
                          <a:solidFill>
                            <a:srgbClr val="FF0000"/>
                          </a:solidFill>
                          <a:effectLst/>
                        </a:rPr>
                        <a:t> and look toward establishing care in MCP network.</a:t>
                      </a:r>
                      <a:endPar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1469368"/>
                  </a:ext>
                </a:extLst>
              </a:tr>
            </a:tbl>
          </a:graphicData>
        </a:graphic>
      </p:graphicFrame>
    </p:spTree>
    <p:extLst>
      <p:ext uri="{BB962C8B-B14F-4D97-AF65-F5344CB8AC3E}">
        <p14:creationId xmlns:p14="http://schemas.microsoft.com/office/powerpoint/2010/main" val="3015611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a:latin typeface="Arial"/>
                <a:cs typeface="Arial"/>
              </a:rPr>
              <a:t>eConsult</a:t>
            </a:r>
            <a:endParaRPr lang="en-US" sz="2400"/>
          </a:p>
        </p:txBody>
      </p:sp>
      <p:sp>
        <p:nvSpPr>
          <p:cNvPr id="193" name="Google Shape;193;p12"/>
          <p:cNvSpPr txBox="1">
            <a:spLocks noGrp="1"/>
          </p:cNvSpPr>
          <p:nvPr>
            <p:ph type="body" idx="1"/>
          </p:nvPr>
        </p:nvSpPr>
        <p:spPr>
          <a:xfrm>
            <a:off x="374746" y="1448972"/>
            <a:ext cx="7965917" cy="3187528"/>
          </a:xfrm>
          <a:prstGeom prst="rect">
            <a:avLst/>
          </a:prstGeom>
        </p:spPr>
        <p:txBody>
          <a:bodyPr spcFirstLastPara="1" wrap="square" lIns="91425" tIns="91425" rIns="91425" bIns="91425" anchor="t" anchorCtr="0">
            <a:noAutofit/>
          </a:bodyPr>
          <a:lstStyle/>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sz="2200">
              <a:solidFill>
                <a:schemeClr val="tx1"/>
              </a:solidFill>
              <a:latin typeface="Arial"/>
              <a:ea typeface="Calibri" panose="020F0502020204030204" pitchFamily="34" charset="0"/>
              <a:cs typeface="Times New Roman"/>
            </a:endParaRPr>
          </a:p>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2" name="Table 1">
            <a:extLst>
              <a:ext uri="{FF2B5EF4-FFF2-40B4-BE49-F238E27FC236}">
                <a16:creationId xmlns:a16="http://schemas.microsoft.com/office/drawing/2014/main" id="{4F3C1983-841E-48D0-01A3-D7A9B386CFB7}"/>
              </a:ext>
            </a:extLst>
          </p:cNvPr>
          <p:cNvGraphicFramePr>
            <a:graphicFrameLocks noGrp="1"/>
          </p:cNvGraphicFramePr>
          <p:nvPr>
            <p:extLst>
              <p:ext uri="{D42A27DB-BD31-4B8C-83A1-F6EECF244321}">
                <p14:modId xmlns:p14="http://schemas.microsoft.com/office/powerpoint/2010/main" val="1734022257"/>
              </p:ext>
            </p:extLst>
          </p:nvPr>
        </p:nvGraphicFramePr>
        <p:xfrm>
          <a:off x="697104" y="1796142"/>
          <a:ext cx="7971230" cy="2468880"/>
        </p:xfrm>
        <a:graphic>
          <a:graphicData uri="http://schemas.openxmlformats.org/drawingml/2006/table">
            <a:tbl>
              <a:tblPr firstRow="1" firstCol="1" bandRow="1">
                <a:tableStyleId>{ABED8F2C-CC5C-44F6-9344-F058872C11D8}</a:tableStyleId>
              </a:tblPr>
              <a:tblGrid>
                <a:gridCol w="1840104">
                  <a:extLst>
                    <a:ext uri="{9D8B030D-6E8A-4147-A177-3AD203B41FA5}">
                      <a16:colId xmlns:a16="http://schemas.microsoft.com/office/drawing/2014/main" val="1252752925"/>
                    </a:ext>
                  </a:extLst>
                </a:gridCol>
                <a:gridCol w="6131126">
                  <a:extLst>
                    <a:ext uri="{9D8B030D-6E8A-4147-A177-3AD203B41FA5}">
                      <a16:colId xmlns:a16="http://schemas.microsoft.com/office/drawing/2014/main" val="3088310196"/>
                    </a:ext>
                  </a:extLst>
                </a:gridCol>
              </a:tblGrid>
              <a:tr h="2307700">
                <a:tc>
                  <a:txBody>
                    <a:bodyPr/>
                    <a:lstStyle/>
                    <a:p>
                      <a:pPr marL="0" marR="0">
                        <a:spcBef>
                          <a:spcPts val="0"/>
                        </a:spcBef>
                        <a:spcAft>
                          <a:spcPts val="0"/>
                        </a:spcAft>
                      </a:pPr>
                      <a:r>
                        <a:rPr lang="en-US" sz="1800" kern="100">
                          <a:effectLst/>
                        </a:rPr>
                        <a:t>Full Scope </a:t>
                      </a:r>
                      <a:endParaRPr lang="en-US" sz="1800" kern="100">
                        <a:effectLst/>
                        <a:latin typeface="Calibri"/>
                        <a:cs typeface="Times New Roman"/>
                      </a:endParaRPr>
                    </a:p>
                    <a:p>
                      <a:pPr marL="0" marR="0" lvl="0">
                        <a:spcBef>
                          <a:spcPts val="0"/>
                        </a:spcBef>
                        <a:spcAft>
                          <a:spcPts val="0"/>
                        </a:spcAft>
                        <a:buNone/>
                      </a:pPr>
                      <a:r>
                        <a:rPr lang="en-US" sz="1800" kern="100">
                          <a:effectLst/>
                        </a:rPr>
                        <a:t>Medi-Cal and Enrolled in a </a:t>
                      </a:r>
                      <a:endParaRPr lang="en-US" sz="1800" kern="100">
                        <a:effectLst/>
                        <a:latin typeface="Calibri"/>
                        <a:cs typeface="Times New Roman"/>
                      </a:endParaRPr>
                    </a:p>
                    <a:p>
                      <a:pPr marL="0" marR="0" lvl="0">
                        <a:spcBef>
                          <a:spcPts val="0"/>
                        </a:spcBef>
                        <a:spcAft>
                          <a:spcPts val="0"/>
                        </a:spcAft>
                        <a:buNone/>
                      </a:pPr>
                      <a:r>
                        <a:rPr lang="en-US" sz="1800" kern="100">
                          <a:effectLst/>
                        </a:rPr>
                        <a:t>Non-DHS MCP</a:t>
                      </a:r>
                      <a:endParaRPr lang="en-US" sz="1800" kern="100">
                        <a:effectLst/>
                        <a:latin typeface="Calibri"/>
                        <a:ea typeface="Calibri" panose="020F0502020204030204" pitchFamily="34" charset="0"/>
                        <a:cs typeface="Times New Roman"/>
                      </a:endParaRPr>
                    </a:p>
                  </a:txBody>
                  <a:tcPr marL="68580" marR="68580" marT="0" marB="0"/>
                </a:tc>
                <a:tc>
                  <a:txBody>
                    <a:bodyPr/>
                    <a:lstStyle/>
                    <a:p>
                      <a:pPr marL="0" marR="0">
                        <a:spcBef>
                          <a:spcPts val="0"/>
                        </a:spcBef>
                        <a:spcAft>
                          <a:spcPts val="0"/>
                        </a:spcAft>
                      </a:pPr>
                      <a:r>
                        <a:rPr lang="en-US" sz="1800" kern="100">
                          <a:effectLst/>
                        </a:rPr>
                        <a:t>DHS will either:</a:t>
                      </a:r>
                    </a:p>
                    <a:p>
                      <a:pPr marL="342900" marR="0" lvl="0" indent="-342900">
                        <a:spcBef>
                          <a:spcPts val="0"/>
                        </a:spcBef>
                        <a:spcAft>
                          <a:spcPts val="0"/>
                        </a:spcAft>
                        <a:buFont typeface="+mj-lt"/>
                        <a:buAutoNum type="arabicPeriod"/>
                      </a:pPr>
                      <a:r>
                        <a:rPr lang="en-US" sz="1800" kern="100">
                          <a:effectLst/>
                        </a:rPr>
                        <a:t>Encourage them to establish care in their new plan network and cancel the visit or</a:t>
                      </a:r>
                    </a:p>
                    <a:p>
                      <a:pPr marL="342900" marR="0" lvl="0" indent="-342900">
                        <a:spcBef>
                          <a:spcPts val="0"/>
                        </a:spcBef>
                        <a:spcAft>
                          <a:spcPts val="0"/>
                        </a:spcAft>
                        <a:buFont typeface="+mj-lt"/>
                        <a:buAutoNum type="arabicPeriod"/>
                      </a:pPr>
                      <a:r>
                        <a:rPr lang="en-US" sz="1800" kern="100">
                          <a:effectLst/>
                        </a:rPr>
                        <a:t>Offer them the opportunity to switch to DHS for primary care so they can get both primary care and specialty care together at DHS and schedule the visit.</a:t>
                      </a:r>
                    </a:p>
                    <a:p>
                      <a:pPr marL="0" marR="0">
                        <a:spcBef>
                          <a:spcPts val="0"/>
                        </a:spcBef>
                        <a:spcAft>
                          <a:spcPts val="0"/>
                        </a:spcAft>
                      </a:pPr>
                      <a:r>
                        <a:rPr lang="en-US" sz="1800" kern="100">
                          <a:effectLst/>
                        </a:rPr>
                        <a:t>The patient or the PCP may submit a Continuity of Care (COC) request to the health plan to maintain specialty care at DHS. </a:t>
                      </a:r>
                      <a:endParaRPr lang="en-US" sz="1800" kern="100">
                        <a:solidFill>
                          <a:srgbClr val="FF0000"/>
                        </a:solidFill>
                        <a:effectLst/>
                      </a:endParaRPr>
                    </a:p>
                  </a:txBody>
                  <a:tcPr marL="68580" marR="68580" marT="0" marB="0"/>
                </a:tc>
                <a:extLst>
                  <a:ext uri="{0D108BD9-81ED-4DB2-BD59-A6C34878D82A}">
                    <a16:rowId xmlns:a16="http://schemas.microsoft.com/office/drawing/2014/main" val="793113950"/>
                  </a:ext>
                </a:extLst>
              </a:tr>
            </a:tbl>
          </a:graphicData>
        </a:graphic>
      </p:graphicFrame>
      <p:sp>
        <p:nvSpPr>
          <p:cNvPr id="3" name="TextBox 2">
            <a:extLst>
              <a:ext uri="{FF2B5EF4-FFF2-40B4-BE49-F238E27FC236}">
                <a16:creationId xmlns:a16="http://schemas.microsoft.com/office/drawing/2014/main" id="{EAB2E789-03D6-3019-4AF7-B2296BBA9C59}"/>
              </a:ext>
            </a:extLst>
          </p:cNvPr>
          <p:cNvSpPr txBox="1"/>
          <p:nvPr/>
        </p:nvSpPr>
        <p:spPr>
          <a:xfrm>
            <a:off x="415601" y="1350456"/>
            <a:ext cx="3579826" cy="415498"/>
          </a:xfrm>
          <a:prstGeom prst="rect">
            <a:avLst/>
          </a:prstGeom>
          <a:noFill/>
        </p:spPr>
        <p:txBody>
          <a:bodyPr wrap="none" lIns="91440" tIns="45720" rIns="91440" bIns="45720" rtlCol="0" anchor="t">
            <a:spAutoFit/>
          </a:bodyPr>
          <a:lstStyle/>
          <a:p>
            <a:pPr marL="342900" indent="-342900">
              <a:buFont typeface="Arial" panose="020B0604020202020204" pitchFamily="34" charset="0"/>
              <a:buChar char="•"/>
            </a:pPr>
            <a:r>
              <a:rPr lang="en-US" sz="2100">
                <a:solidFill>
                  <a:schemeClr val="tx1"/>
                </a:solidFill>
                <a:latin typeface="Arial"/>
                <a:ea typeface="Calibri" panose="020F0502020204030204" pitchFamily="34" charset="0"/>
                <a:cs typeface="Times New Roman"/>
              </a:rPr>
              <a:t>Starting February 1, 2024</a:t>
            </a:r>
          </a:p>
        </p:txBody>
      </p:sp>
    </p:spTree>
    <p:extLst>
      <p:ext uri="{BB962C8B-B14F-4D97-AF65-F5344CB8AC3E}">
        <p14:creationId xmlns:p14="http://schemas.microsoft.com/office/powerpoint/2010/main" val="1219111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sz="2400"/>
              <a:t>Sunsetting Overview</a:t>
            </a:r>
            <a:endParaRPr sz="240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93" name="Google Shape;193;p12"/>
          <p:cNvSpPr txBox="1">
            <a:spLocks noGrp="1"/>
          </p:cNvSpPr>
          <p:nvPr>
            <p:ph type="body" idx="1"/>
          </p:nvPr>
        </p:nvSpPr>
        <p:spPr>
          <a:xfrm>
            <a:off x="867335" y="1529257"/>
            <a:ext cx="7352277" cy="2705118"/>
          </a:xfrm>
          <a:prstGeom prst="rect">
            <a:avLst/>
          </a:prstGeom>
        </p:spPr>
        <p:txBody>
          <a:bodyPr spcFirstLastPara="1" wrap="square" lIns="91425" tIns="91425" rIns="91425" bIns="91425" anchor="t" anchorCtr="0">
            <a:noAutofit/>
          </a:bodyPr>
          <a:lstStyle/>
          <a:p>
            <a:pPr lvl="0" indent="-457200" eaLnBrk="0" fontAlgn="base" hangingPunct="0">
              <a:spcBef>
                <a:spcPts val="700"/>
              </a:spcBef>
              <a:spcAft>
                <a:spcPct val="0"/>
              </a:spcAft>
              <a:buClrTx/>
              <a:buSzPct val="100000"/>
              <a:buFont typeface="Arial" panose="020B0604020202020204" pitchFamily="34" charset="0"/>
              <a:buChar char="•"/>
            </a:pPr>
            <a:r>
              <a:rPr lang="en-US" sz="2200" kern="1200">
                <a:solidFill>
                  <a:schemeClr val="accent2"/>
                </a:solidFill>
                <a:latin typeface="+mn-lt"/>
                <a:ea typeface="+mn-ea"/>
                <a:cs typeface="+mn-cs"/>
              </a:rPr>
              <a:t>Program ends January 31, 2024.</a:t>
            </a:r>
          </a:p>
          <a:p>
            <a:pPr lvl="0" indent="-457200" eaLnBrk="0" fontAlgn="base" hangingPunct="0">
              <a:spcBef>
                <a:spcPts val="700"/>
              </a:spcBef>
              <a:spcAft>
                <a:spcPct val="0"/>
              </a:spcAft>
              <a:buClrTx/>
              <a:buSzPct val="100000"/>
              <a:buFont typeface="Arial" panose="020B0604020202020204" pitchFamily="34" charset="0"/>
              <a:buChar char="•"/>
            </a:pPr>
            <a:r>
              <a:rPr lang="en-US" sz="2200" kern="1200">
                <a:solidFill>
                  <a:schemeClr val="accent2"/>
                </a:solidFill>
                <a:latin typeface="+mn-lt"/>
                <a:ea typeface="+mn-ea"/>
                <a:cs typeface="+mn-cs"/>
              </a:rPr>
              <a:t>Everyone will be disenrolled that day.</a:t>
            </a:r>
          </a:p>
          <a:p>
            <a:pPr lvl="0" indent="-457200" eaLnBrk="0" fontAlgn="base" hangingPunct="0">
              <a:spcBef>
                <a:spcPts val="700"/>
              </a:spcBef>
              <a:spcAft>
                <a:spcPct val="0"/>
              </a:spcAft>
              <a:buClrTx/>
              <a:buSzPct val="100000"/>
              <a:buFont typeface="Arial" panose="020B0604020202020204" pitchFamily="34" charset="0"/>
              <a:buChar char="•"/>
            </a:pPr>
            <a:r>
              <a:rPr lang="en-US" sz="2200">
                <a:solidFill>
                  <a:schemeClr val="accent2"/>
                </a:solidFill>
                <a:latin typeface="Arial" panose="020B0604020202020204" pitchFamily="34" charset="0"/>
                <a:ea typeface="Calibri" panose="020F0502020204030204" pitchFamily="34" charset="0"/>
                <a:cs typeface="Arial" panose="020B0604020202020204" pitchFamily="34" charset="0"/>
              </a:rPr>
              <a:t>Several new clinic sites added over the past several months – thanks for meeting the deadlines!</a:t>
            </a:r>
          </a:p>
          <a:p>
            <a:pPr lvl="0" indent="-457200" eaLnBrk="0" fontAlgn="base" hangingPunct="0">
              <a:spcBef>
                <a:spcPts val="700"/>
              </a:spcBef>
              <a:spcAft>
                <a:spcPct val="0"/>
              </a:spcAft>
              <a:buClrTx/>
              <a:buSzPct val="100000"/>
              <a:buFont typeface="Arial" panose="020B0604020202020204" pitchFamily="34" charset="0"/>
              <a:buChar char="•"/>
            </a:pPr>
            <a:r>
              <a:rPr lang="en-US" sz="2200">
                <a:solidFill>
                  <a:schemeClr val="accent2"/>
                </a:solidFill>
                <a:latin typeface="Arial" panose="020B0604020202020204" pitchFamily="34" charset="0"/>
                <a:ea typeface="Calibri" panose="020F0502020204030204" pitchFamily="34" charset="0"/>
                <a:cs typeface="Arial" panose="020B0604020202020204" pitchFamily="34" charset="0"/>
              </a:rPr>
              <a:t>No more new sites can be added to the MHLA contracts.</a:t>
            </a:r>
          </a:p>
          <a:p>
            <a:pPr lvl="0" indent="-457200" eaLnBrk="0" fontAlgn="base" hangingPunct="0">
              <a:spcBef>
                <a:spcPts val="700"/>
              </a:spcBef>
              <a:spcAft>
                <a:spcPct val="0"/>
              </a:spcAft>
              <a:buClrTx/>
              <a:buSzPct val="100000"/>
              <a:buFont typeface="Wingdings" panose="05000000000000000000" pitchFamily="2" charset="2"/>
              <a:buChar char="§"/>
            </a:pPr>
            <a:endParaRPr lang="en-US" sz="2400" kern="1200">
              <a:solidFill>
                <a:schemeClr val="accent2"/>
              </a:solidFill>
              <a:latin typeface="+mn-lt"/>
              <a:ea typeface="+mn-ea"/>
              <a:cs typeface="+mn-cs"/>
            </a:endParaRPr>
          </a:p>
          <a:p>
            <a:pPr lvl="0" indent="-457200" eaLnBrk="0" fontAlgn="base" hangingPunct="0">
              <a:spcBef>
                <a:spcPts val="700"/>
              </a:spcBef>
              <a:spcAft>
                <a:spcPct val="0"/>
              </a:spcAft>
              <a:buClrTx/>
              <a:buSzPct val="100000"/>
              <a:buFont typeface="Wingdings" panose="05000000000000000000" pitchFamily="2" charset="2"/>
              <a:buChar char="§"/>
            </a:pPr>
            <a:endParaRPr lang="en-US" sz="2400" kern="1200">
              <a:solidFill>
                <a:prstClr val="black"/>
              </a:solidFill>
              <a:latin typeface="+mn-lt"/>
              <a:ea typeface="+mn-ea"/>
              <a:cs typeface="+mn-cs"/>
            </a:endParaRPr>
          </a:p>
          <a:p>
            <a:pPr lvl="0" indent="-457200" eaLnBrk="0" fontAlgn="base" hangingPunct="0">
              <a:spcBef>
                <a:spcPts val="700"/>
              </a:spcBef>
              <a:spcAft>
                <a:spcPct val="0"/>
              </a:spcAft>
              <a:buClrTx/>
              <a:buSzPct val="100000"/>
              <a:buFont typeface="Wingdings" panose="05000000000000000000" pitchFamily="2" charset="2"/>
              <a:buChar char="§"/>
            </a:pPr>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091963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a:latin typeface="Arial"/>
                <a:cs typeface="Arial"/>
              </a:rPr>
              <a:t>eConsult</a:t>
            </a:r>
            <a:endParaRPr lang="en-US" sz="2400"/>
          </a:p>
        </p:txBody>
      </p:sp>
      <p:sp>
        <p:nvSpPr>
          <p:cNvPr id="193" name="Google Shape;193;p12"/>
          <p:cNvSpPr txBox="1">
            <a:spLocks noGrp="1"/>
          </p:cNvSpPr>
          <p:nvPr>
            <p:ph type="body" idx="1"/>
          </p:nvPr>
        </p:nvSpPr>
        <p:spPr>
          <a:xfrm>
            <a:off x="374746" y="1448972"/>
            <a:ext cx="7965917" cy="3187528"/>
          </a:xfrm>
          <a:prstGeom prst="rect">
            <a:avLst/>
          </a:prstGeom>
        </p:spPr>
        <p:txBody>
          <a:bodyPr spcFirstLastPara="1" wrap="square" lIns="91425" tIns="91425" rIns="91425" bIns="91425" anchor="t" anchorCtr="0">
            <a:noAutofit/>
          </a:bodyPr>
          <a:lstStyle/>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sz="2200">
              <a:solidFill>
                <a:schemeClr val="tx1"/>
              </a:solidFill>
              <a:latin typeface="Arial"/>
              <a:ea typeface="Calibri" panose="020F0502020204030204" pitchFamily="34" charset="0"/>
              <a:cs typeface="Times New Roman"/>
            </a:endParaRPr>
          </a:p>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40</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3" name="Table 2">
            <a:extLst>
              <a:ext uri="{FF2B5EF4-FFF2-40B4-BE49-F238E27FC236}">
                <a16:creationId xmlns:a16="http://schemas.microsoft.com/office/drawing/2014/main" id="{EB1B602F-567A-6E57-37E7-845D6E7BA481}"/>
              </a:ext>
            </a:extLst>
          </p:cNvPr>
          <p:cNvGraphicFramePr>
            <a:graphicFrameLocks noGrp="1"/>
          </p:cNvGraphicFramePr>
          <p:nvPr/>
        </p:nvGraphicFramePr>
        <p:xfrm>
          <a:off x="1018216" y="2500933"/>
          <a:ext cx="6854102" cy="1097280"/>
        </p:xfrm>
        <a:graphic>
          <a:graphicData uri="http://schemas.openxmlformats.org/drawingml/2006/table">
            <a:tbl>
              <a:tblPr firstRow="1" firstCol="1" bandRow="1">
                <a:tableStyleId>{ABED8F2C-CC5C-44F6-9344-F058872C11D8}</a:tableStyleId>
              </a:tblPr>
              <a:tblGrid>
                <a:gridCol w="1728876">
                  <a:extLst>
                    <a:ext uri="{9D8B030D-6E8A-4147-A177-3AD203B41FA5}">
                      <a16:colId xmlns:a16="http://schemas.microsoft.com/office/drawing/2014/main" val="3161742359"/>
                    </a:ext>
                  </a:extLst>
                </a:gridCol>
                <a:gridCol w="5125226">
                  <a:extLst>
                    <a:ext uri="{9D8B030D-6E8A-4147-A177-3AD203B41FA5}">
                      <a16:colId xmlns:a16="http://schemas.microsoft.com/office/drawing/2014/main" val="2261332457"/>
                    </a:ext>
                  </a:extLst>
                </a:gridCol>
              </a:tblGrid>
              <a:tr h="808901">
                <a:tc>
                  <a:txBody>
                    <a:bodyPr/>
                    <a:lstStyle/>
                    <a:p>
                      <a:pPr marL="0" marR="0">
                        <a:spcBef>
                          <a:spcPts val="0"/>
                        </a:spcBef>
                        <a:spcAft>
                          <a:spcPts val="0"/>
                        </a:spcAft>
                      </a:pPr>
                      <a:r>
                        <a:rPr lang="en-US" sz="1800" u="none" strike="noStrike" kern="100" spc="-10">
                          <a:effectLst/>
                          <a:uFill>
                            <a:solidFill>
                              <a:srgbClr val="000000"/>
                            </a:solidFill>
                          </a:uFill>
                        </a:rPr>
                        <a:t>Medi-Cal Ineligible/Over 138% FPL</a:t>
                      </a:r>
                      <a:endParaRPr lang="en-US" sz="1800" b="1" u="sng" kern="10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u="none" strike="noStrike" kern="100" spc="-10">
                          <a:effectLst/>
                          <a:uFill>
                            <a:solidFill>
                              <a:srgbClr val="000000"/>
                            </a:solidFill>
                          </a:uFill>
                        </a:rPr>
                        <a:t>Will be scheduled for the visit and screened by DHS Financial Services to determine what County No Cost/Low-Cost Programs, (e.g., Ability to Pay, Discounted Payments) are appropriate.</a:t>
                      </a:r>
                      <a:endParaRPr lang="en-US" sz="1800" b="1" u="sng" kern="10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3795313"/>
                  </a:ext>
                </a:extLst>
              </a:tr>
            </a:tbl>
          </a:graphicData>
        </a:graphic>
      </p:graphicFrame>
      <p:sp>
        <p:nvSpPr>
          <p:cNvPr id="4" name="TextBox 3">
            <a:extLst>
              <a:ext uri="{FF2B5EF4-FFF2-40B4-BE49-F238E27FC236}">
                <a16:creationId xmlns:a16="http://schemas.microsoft.com/office/drawing/2014/main" id="{CED977CA-854A-31C1-543F-AF9C6B239287}"/>
              </a:ext>
            </a:extLst>
          </p:cNvPr>
          <p:cNvSpPr txBox="1"/>
          <p:nvPr/>
        </p:nvSpPr>
        <p:spPr>
          <a:xfrm>
            <a:off x="568526" y="1941496"/>
            <a:ext cx="3435556" cy="615553"/>
          </a:xfrm>
          <a:prstGeom prst="rect">
            <a:avLst/>
          </a:prstGeom>
          <a:noFill/>
        </p:spPr>
        <p:txBody>
          <a:bodyPr wrap="none" rtlCol="0">
            <a:spAutoFit/>
          </a:bodyPr>
          <a:lstStyle/>
          <a:p>
            <a:pPr marL="342900" indent="-342900">
              <a:buFont typeface="Arial" panose="020B0604020202020204" pitchFamily="34" charset="0"/>
              <a:buChar char="•"/>
            </a:pPr>
            <a:r>
              <a:rPr lang="en-US" sz="2000">
                <a:solidFill>
                  <a:schemeClr val="tx1"/>
                </a:solidFill>
                <a:latin typeface="Arial"/>
                <a:ea typeface="Calibri" panose="020F0502020204030204" pitchFamily="34" charset="0"/>
                <a:cs typeface="Times New Roman"/>
              </a:rPr>
              <a:t>Starting February 1, 2024</a:t>
            </a:r>
          </a:p>
          <a:p>
            <a:endParaRPr lang="en-US"/>
          </a:p>
        </p:txBody>
      </p:sp>
    </p:spTree>
    <p:extLst>
      <p:ext uri="{BB962C8B-B14F-4D97-AF65-F5344CB8AC3E}">
        <p14:creationId xmlns:p14="http://schemas.microsoft.com/office/powerpoint/2010/main" val="537706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dirty="0">
                <a:latin typeface="Arial"/>
                <a:cs typeface="Arial"/>
              </a:rPr>
              <a:t>eConsult – Safety Net Connect</a:t>
            </a:r>
            <a:endParaRPr lang="en-US" sz="2400" dirty="0"/>
          </a:p>
        </p:txBody>
      </p:sp>
      <p:sp>
        <p:nvSpPr>
          <p:cNvPr id="193" name="Google Shape;193;p12"/>
          <p:cNvSpPr txBox="1">
            <a:spLocks noGrp="1"/>
          </p:cNvSpPr>
          <p:nvPr>
            <p:ph type="body" idx="1"/>
          </p:nvPr>
        </p:nvSpPr>
        <p:spPr>
          <a:xfrm>
            <a:off x="374746" y="1448972"/>
            <a:ext cx="7965917" cy="3187528"/>
          </a:xfrm>
          <a:prstGeom prst="rect">
            <a:avLst/>
          </a:prstGeom>
        </p:spPr>
        <p:txBody>
          <a:bodyPr spcFirstLastPara="1" wrap="square" lIns="91425" tIns="91425" rIns="91425" bIns="91425" anchor="t" anchorCtr="0">
            <a:noAutofit/>
          </a:bodyPr>
          <a:lstStyle/>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sz="2200">
              <a:solidFill>
                <a:schemeClr val="tx1"/>
              </a:solidFill>
              <a:latin typeface="Arial"/>
              <a:ea typeface="Calibri" panose="020F0502020204030204" pitchFamily="34" charset="0"/>
              <a:cs typeface="Times New Roman"/>
            </a:endParaRPr>
          </a:p>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a:extLst>
              <a:ext uri="{FF2B5EF4-FFF2-40B4-BE49-F238E27FC236}">
                <a16:creationId xmlns:a16="http://schemas.microsoft.com/office/drawing/2014/main" id="{80AE53BD-C706-2074-E7D6-EFB2A5BE96CD}"/>
              </a:ext>
            </a:extLst>
          </p:cNvPr>
          <p:cNvSpPr txBox="1"/>
          <p:nvPr/>
        </p:nvSpPr>
        <p:spPr>
          <a:xfrm>
            <a:off x="816428" y="1877784"/>
            <a:ext cx="7266213" cy="25699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en-US" sz="2100" dirty="0"/>
              <a:t>DHS will continue paying for eConsult access until August 31, 2024. CPs will need a BAA directly with Safety Net Connect.</a:t>
            </a:r>
            <a:endParaRPr lang="en-US" dirty="0"/>
          </a:p>
          <a:p>
            <a:pPr marL="342900" indent="-342900">
              <a:buChar char="•"/>
            </a:pPr>
            <a:r>
              <a:rPr lang="en-US" sz="2100" dirty="0"/>
              <a:t>After that date, the clinics will likely need contracts with Safety Net Connect and will have to pay for the service (if that option is available). </a:t>
            </a:r>
            <a:endParaRPr lang="en-US" dirty="0"/>
          </a:p>
          <a:p>
            <a:pPr marL="342900" indent="-342900">
              <a:buChar char="•"/>
            </a:pPr>
            <a:r>
              <a:rPr lang="en-US" sz="2100" dirty="0"/>
              <a:t>More info to come.</a:t>
            </a:r>
            <a:endParaRPr lang="en-US" dirty="0"/>
          </a:p>
          <a:p>
            <a:endParaRPr lang="en-US" dirty="0"/>
          </a:p>
        </p:txBody>
      </p:sp>
    </p:spTree>
    <p:extLst>
      <p:ext uri="{BB962C8B-B14F-4D97-AF65-F5344CB8AC3E}">
        <p14:creationId xmlns:p14="http://schemas.microsoft.com/office/powerpoint/2010/main" val="16287245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a:latin typeface="Arial"/>
                <a:cs typeface="Arial"/>
              </a:rPr>
              <a:t>DHCS Webinar Upcoming</a:t>
            </a:r>
            <a:endParaRPr lang="en-US" sz="2400"/>
          </a:p>
        </p:txBody>
      </p:sp>
      <p:sp>
        <p:nvSpPr>
          <p:cNvPr id="193" name="Google Shape;193;p12"/>
          <p:cNvSpPr txBox="1">
            <a:spLocks noGrp="1"/>
          </p:cNvSpPr>
          <p:nvPr>
            <p:ph type="body" idx="1"/>
          </p:nvPr>
        </p:nvSpPr>
        <p:spPr>
          <a:xfrm>
            <a:off x="374746" y="1448972"/>
            <a:ext cx="7965917" cy="3187528"/>
          </a:xfrm>
          <a:prstGeom prst="rect">
            <a:avLst/>
          </a:prstGeom>
        </p:spPr>
        <p:txBody>
          <a:bodyPr spcFirstLastPara="1" wrap="square" lIns="91425" tIns="91425" rIns="91425" bIns="91425" anchor="t" anchorCtr="0">
            <a:noAutofit/>
          </a:bodyPr>
          <a:lstStyle/>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sz="2200">
              <a:solidFill>
                <a:schemeClr val="tx1"/>
              </a:solidFill>
              <a:latin typeface="Arial"/>
              <a:ea typeface="Calibri" panose="020F0502020204030204" pitchFamily="34" charset="0"/>
              <a:cs typeface="Times New Roman"/>
            </a:endParaRPr>
          </a:p>
          <a:p>
            <a:pPr marL="342900" indent="-342900">
              <a:lnSpc>
                <a:spcPct val="107000"/>
              </a:lnSpc>
              <a:spcBef>
                <a:spcPts val="0"/>
              </a:spcBef>
              <a:spcAft>
                <a:spcPts val="800"/>
              </a:spcAft>
              <a:buClr>
                <a:schemeClr val="tx1"/>
              </a:buClr>
              <a:buFont typeface="Wingdings" panose="05000000000000000000" pitchFamily="2" charset="2"/>
              <a:buChar char="§"/>
              <a:tabLst>
                <a:tab pos="457200" algn="l"/>
              </a:tabLst>
            </a:pPr>
            <a:endParaRPr lang="en-US"/>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a:extLst>
              <a:ext uri="{FF2B5EF4-FFF2-40B4-BE49-F238E27FC236}">
                <a16:creationId xmlns:a16="http://schemas.microsoft.com/office/drawing/2014/main" id="{80AE53BD-C706-2074-E7D6-EFB2A5BE96CD}"/>
              </a:ext>
            </a:extLst>
          </p:cNvPr>
          <p:cNvSpPr txBox="1"/>
          <p:nvPr/>
        </p:nvSpPr>
        <p:spPr>
          <a:xfrm>
            <a:off x="816428" y="1877784"/>
            <a:ext cx="726621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en-US" sz="2100" dirty="0"/>
              <a:t>DHCS will be holding a second webinar.</a:t>
            </a:r>
            <a:endParaRPr lang="en-US" dirty="0"/>
          </a:p>
          <a:p>
            <a:pPr marL="342900" indent="-342900">
              <a:buChar char="•"/>
            </a:pPr>
            <a:r>
              <a:rPr lang="en-US" sz="2100" dirty="0"/>
              <a:t>Registration information will be posted on their webpage in the next week or so. </a:t>
            </a:r>
          </a:p>
          <a:p>
            <a:pPr marL="342900" indent="-342900">
              <a:buChar char="•"/>
            </a:pPr>
            <a:r>
              <a:rPr lang="en-US" sz="2100" dirty="0"/>
              <a:t>Agenda: Ages 26-49 Adult Expansion</a:t>
            </a:r>
          </a:p>
          <a:p>
            <a:pPr marL="342900" indent="-342900">
              <a:buChar char="•"/>
            </a:pPr>
            <a:r>
              <a:rPr lang="en-US" sz="2100" dirty="0"/>
              <a:t>Monday, Dec. 4 at 11 a.m.</a:t>
            </a:r>
            <a:endParaRPr lang="en-US" dirty="0"/>
          </a:p>
          <a:p>
            <a:pPr marL="342900" indent="-342900">
              <a:buChar char="•"/>
            </a:pPr>
            <a:r>
              <a:rPr lang="en-US" sz="2100" dirty="0"/>
              <a:t>Register: </a:t>
            </a:r>
            <a:r>
              <a:rPr lang="en-US" sz="1100" dirty="0">
                <a:latin typeface="Calibri"/>
                <a:cs typeface="Calibri"/>
              </a:rPr>
              <a:t> </a:t>
            </a:r>
            <a:r>
              <a:rPr lang="en-US" dirty="0">
                <a:latin typeface="Calibri"/>
                <a:cs typeface="Calibri"/>
                <a:hlinkClick r:id="rId4"/>
              </a:rPr>
              <a:t>https://dhcs.webex.com/weblink/register/r00e53495c5d9f216d0c3c85172ff5300</a:t>
            </a:r>
            <a:endParaRPr lang="en-US" dirty="0"/>
          </a:p>
          <a:p>
            <a:pPr marL="342900" indent="-342900">
              <a:buChar char="•"/>
            </a:pPr>
            <a:endParaRPr lang="en-US" dirty="0"/>
          </a:p>
          <a:p>
            <a:endParaRPr lang="en-US" dirty="0"/>
          </a:p>
        </p:txBody>
      </p:sp>
    </p:spTree>
    <p:extLst>
      <p:ext uri="{BB962C8B-B14F-4D97-AF65-F5344CB8AC3E}">
        <p14:creationId xmlns:p14="http://schemas.microsoft.com/office/powerpoint/2010/main" val="3859940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9B61-31DC-DB8C-0D2F-59E85E834DB8}"/>
              </a:ext>
            </a:extLst>
          </p:cNvPr>
          <p:cNvSpPr>
            <a:spLocks noGrp="1"/>
          </p:cNvSpPr>
          <p:nvPr>
            <p:ph type="title"/>
          </p:nvPr>
        </p:nvSpPr>
        <p:spPr/>
        <p:txBody>
          <a:bodyPr/>
          <a:lstStyle/>
          <a:p>
            <a:r>
              <a:rPr lang="en-US"/>
              <a:t>Sunsetting of My Health LA</a:t>
            </a:r>
          </a:p>
        </p:txBody>
      </p:sp>
      <p:sp>
        <p:nvSpPr>
          <p:cNvPr id="3" name="Text Placeholder 2">
            <a:extLst>
              <a:ext uri="{FF2B5EF4-FFF2-40B4-BE49-F238E27FC236}">
                <a16:creationId xmlns:a16="http://schemas.microsoft.com/office/drawing/2014/main" id="{D5C88C5D-3F6B-A914-BED7-DF4A5650C42E}"/>
              </a:ext>
            </a:extLst>
          </p:cNvPr>
          <p:cNvSpPr>
            <a:spLocks noGrp="1"/>
          </p:cNvSpPr>
          <p:nvPr>
            <p:ph type="body" idx="1"/>
          </p:nvPr>
        </p:nvSpPr>
        <p:spPr>
          <a:xfrm>
            <a:off x="981856" y="2329329"/>
            <a:ext cx="5598636" cy="918965"/>
          </a:xfrm>
        </p:spPr>
        <p:txBody>
          <a:bodyPr/>
          <a:lstStyle/>
          <a:p>
            <a:pPr marL="101600" indent="0">
              <a:buNone/>
            </a:pPr>
            <a:r>
              <a:rPr lang="en-US" sz="3600" b="1">
                <a:solidFill>
                  <a:srgbClr val="0070C0"/>
                </a:solidFill>
                <a:latin typeface="Arial"/>
                <a:cs typeface="Arial"/>
              </a:rPr>
              <a:t>Thank you to our MHLA Vendors!</a:t>
            </a:r>
            <a:endParaRPr lang="en-US" sz="3600" b="1">
              <a:solidFill>
                <a:srgbClr val="0070C0"/>
              </a:solidFill>
            </a:endParaRPr>
          </a:p>
        </p:txBody>
      </p:sp>
      <p:sp>
        <p:nvSpPr>
          <p:cNvPr id="5" name="Slide Number Placeholder 4">
            <a:extLst>
              <a:ext uri="{FF2B5EF4-FFF2-40B4-BE49-F238E27FC236}">
                <a16:creationId xmlns:a16="http://schemas.microsoft.com/office/drawing/2014/main" id="{043BC882-DEFF-BE39-6A50-C0C5692F2E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pic>
        <p:nvPicPr>
          <p:cNvPr id="6" name="Picture 2" descr="NewLogoFinal">
            <a:extLst>
              <a:ext uri="{FF2B5EF4-FFF2-40B4-BE49-F238E27FC236}">
                <a16:creationId xmlns:a16="http://schemas.microsoft.com/office/drawing/2014/main" id="{CD22C726-6A50-B8A6-1F5E-DDA0B00EF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9526" y="2622743"/>
            <a:ext cx="2400109" cy="15189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212247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dirty="0">
                <a:latin typeface="Arial"/>
                <a:cs typeface="Arial"/>
              </a:rPr>
              <a:t>Thank you to our Vendors/Contractors!</a:t>
            </a:r>
            <a:endParaRPr lang="en-US" sz="2400" dirty="0"/>
          </a:p>
        </p:txBody>
      </p:sp>
      <p:sp>
        <p:nvSpPr>
          <p:cNvPr id="193" name="Google Shape;193;p12"/>
          <p:cNvSpPr txBox="1">
            <a:spLocks noGrp="1"/>
          </p:cNvSpPr>
          <p:nvPr>
            <p:ph type="body" idx="1"/>
          </p:nvPr>
        </p:nvSpPr>
        <p:spPr>
          <a:xfrm>
            <a:off x="866531" y="1568921"/>
            <a:ext cx="7953912" cy="2806131"/>
          </a:xfrm>
          <a:prstGeom prst="rect">
            <a:avLst/>
          </a:prstGeom>
        </p:spPr>
        <p:txBody>
          <a:bodyPr spcFirstLastPara="1" wrap="square" lIns="91425" tIns="91425" rIns="91425" bIns="91425" anchor="t" anchorCtr="0">
            <a:noAutofit/>
          </a:bodyPr>
          <a:lstStyle/>
          <a:p>
            <a:pPr marL="0" indent="0">
              <a:lnSpc>
                <a:spcPct val="107000"/>
              </a:lnSpc>
              <a:spcBef>
                <a:spcPts val="0"/>
              </a:spcBef>
              <a:spcAft>
                <a:spcPts val="800"/>
              </a:spcAft>
              <a:buClr>
                <a:schemeClr val="tx1"/>
              </a:buClr>
              <a:buNone/>
              <a:tabLst>
                <a:tab pos="457200" algn="l"/>
              </a:tabLst>
            </a:pPr>
            <a:r>
              <a:rPr lang="en-US" sz="2200" dirty="0">
                <a:solidFill>
                  <a:schemeClr val="tx1"/>
                </a:solidFill>
                <a:latin typeface="Arial"/>
                <a:cs typeface="Times New Roman"/>
              </a:rPr>
              <a:t>The MHLA team wishes to thank our incredible vendors for their commitment and compassion in serving this most vulnerable population with professionalism and grace.</a:t>
            </a:r>
            <a:endParaRPr lang="en-US" sz="2200" dirty="0">
              <a:solidFill>
                <a:schemeClr val="tx1"/>
              </a:solidFill>
              <a:cs typeface="Times New Roman"/>
            </a:endParaRPr>
          </a:p>
          <a:p>
            <a:pPr marL="342900" indent="-342900">
              <a:lnSpc>
                <a:spcPct val="107000"/>
              </a:lnSpc>
              <a:spcBef>
                <a:spcPts val="0"/>
              </a:spcBef>
              <a:spcAft>
                <a:spcPts val="800"/>
              </a:spcAft>
              <a:buFont typeface="Arial"/>
              <a:buChar char="•"/>
            </a:pPr>
            <a:r>
              <a:rPr lang="en-US" sz="2400" b="1" dirty="0" err="1">
                <a:solidFill>
                  <a:schemeClr val="tx1"/>
                </a:solidFill>
                <a:latin typeface="Arial"/>
                <a:cs typeface="Times New Roman"/>
              </a:rPr>
              <a:t>Ventegra</a:t>
            </a:r>
            <a:endParaRPr lang="en-US" sz="2400" b="1" dirty="0">
              <a:solidFill>
                <a:schemeClr val="tx1"/>
              </a:solidFill>
              <a:cs typeface="Times New Roman"/>
            </a:endParaRPr>
          </a:p>
          <a:p>
            <a:pPr marL="342900" indent="-342900">
              <a:lnSpc>
                <a:spcPct val="107000"/>
              </a:lnSpc>
              <a:spcBef>
                <a:spcPts val="0"/>
              </a:spcBef>
              <a:spcAft>
                <a:spcPts val="800"/>
              </a:spcAft>
              <a:buFont typeface="Arial"/>
              <a:buChar char="•"/>
            </a:pPr>
            <a:r>
              <a:rPr lang="en-US" sz="2400" b="1" dirty="0">
                <a:solidFill>
                  <a:schemeClr val="tx1"/>
                </a:solidFill>
                <a:latin typeface="Arial"/>
                <a:cs typeface="Times New Roman"/>
              </a:rPr>
              <a:t>One-e-App/One Degree</a:t>
            </a:r>
            <a:endParaRPr lang="en-US" sz="2400" b="1" dirty="0">
              <a:solidFill>
                <a:schemeClr val="tx1"/>
              </a:solidFill>
              <a:cs typeface="Times New Roman"/>
            </a:endParaRPr>
          </a:p>
          <a:p>
            <a:pPr marL="342900" indent="-342900">
              <a:lnSpc>
                <a:spcPct val="107000"/>
              </a:lnSpc>
              <a:spcBef>
                <a:spcPts val="0"/>
              </a:spcBef>
              <a:spcAft>
                <a:spcPts val="800"/>
              </a:spcAft>
              <a:buFont typeface="Arial"/>
              <a:buChar char="•"/>
            </a:pPr>
            <a:r>
              <a:rPr lang="en-US" sz="2400" b="1" dirty="0">
                <a:solidFill>
                  <a:schemeClr val="tx1"/>
                </a:solidFill>
                <a:latin typeface="Arial"/>
                <a:cs typeface="Times New Roman"/>
              </a:rPr>
              <a:t>American Insurance Administrators</a:t>
            </a:r>
          </a:p>
          <a:p>
            <a:pPr marL="0" indent="0" eaLnBrk="0" fontAlgn="base" hangingPunct="0">
              <a:spcBef>
                <a:spcPts val="700"/>
              </a:spcBef>
              <a:spcAft>
                <a:spcPct val="0"/>
              </a:spcAft>
              <a:buClrTx/>
              <a:buSzPct val="100000"/>
              <a:buNone/>
            </a:pPr>
            <a:endParaRPr lang="en-US" dirty="0"/>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539395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400">
                <a:latin typeface="Arial"/>
                <a:cs typeface="Arial"/>
              </a:rPr>
              <a:t>Thank you, all, from MHLA!</a:t>
            </a:r>
            <a:endParaRPr lang="en-US" sz="2400"/>
          </a:p>
        </p:txBody>
      </p:sp>
      <p:sp>
        <p:nvSpPr>
          <p:cNvPr id="192" name="Google Shape;192;p1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a:p>
        </p:txBody>
      </p:sp>
      <p:pic>
        <p:nvPicPr>
          <p:cNvPr id="26" name="Picture 2" descr="NewLogoFinal">
            <a:extLst>
              <a:ext uri="{FF2B5EF4-FFF2-40B4-BE49-F238E27FC236}">
                <a16:creationId xmlns:a16="http://schemas.microsoft.com/office/drawing/2014/main" id="{142D44E4-A51F-4EB6-8811-A3132A7C16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a:extLst>
              <a:ext uri="{FF2B5EF4-FFF2-40B4-BE49-F238E27FC236}">
                <a16:creationId xmlns:a16="http://schemas.microsoft.com/office/drawing/2014/main" id="{8EAAC3DC-897F-208D-B524-A85337EF86C4}"/>
              </a:ext>
            </a:extLst>
          </p:cNvPr>
          <p:cNvPicPr>
            <a:picLocks noChangeAspect="1"/>
          </p:cNvPicPr>
          <p:nvPr/>
        </p:nvPicPr>
        <p:blipFill rotWithShape="1">
          <a:blip r:embed="rId4"/>
          <a:srcRect l="9496" t="27920" r="10015" b="19577"/>
          <a:stretch/>
        </p:blipFill>
        <p:spPr>
          <a:xfrm>
            <a:off x="1317" y="1152225"/>
            <a:ext cx="9143559" cy="3964982"/>
          </a:xfrm>
          <a:prstGeom prst="rect">
            <a:avLst/>
          </a:prstGeom>
        </p:spPr>
      </p:pic>
    </p:spTree>
    <p:extLst>
      <p:ext uri="{BB962C8B-B14F-4D97-AF65-F5344CB8AC3E}">
        <p14:creationId xmlns:p14="http://schemas.microsoft.com/office/powerpoint/2010/main" val="1225387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46</a:t>
            </a:fld>
            <a:endParaRPr/>
          </a:p>
        </p:txBody>
      </p:sp>
      <p:pic>
        <p:nvPicPr>
          <p:cNvPr id="8" name="Picture 2" descr="NewLogoFinal">
            <a:extLst>
              <a:ext uri="{FF2B5EF4-FFF2-40B4-BE49-F238E27FC236}">
                <a16:creationId xmlns:a16="http://schemas.microsoft.com/office/drawing/2014/main" id="{66EBEAC6-0EF0-4329-B1F7-3564409CDD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6057" y="871662"/>
            <a:ext cx="3167943" cy="20048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a:extLst>
              <a:ext uri="{FF2B5EF4-FFF2-40B4-BE49-F238E27FC236}">
                <a16:creationId xmlns:a16="http://schemas.microsoft.com/office/drawing/2014/main" id="{F78B0DD4-44AD-4336-B260-0A25B8FD3257}"/>
              </a:ext>
            </a:extLst>
          </p:cNvPr>
          <p:cNvSpPr txBox="1"/>
          <p:nvPr/>
        </p:nvSpPr>
        <p:spPr>
          <a:xfrm>
            <a:off x="328769" y="858443"/>
            <a:ext cx="6308200" cy="1015663"/>
          </a:xfrm>
          <a:prstGeom prst="rect">
            <a:avLst/>
          </a:prstGeom>
          <a:noFill/>
        </p:spPr>
        <p:txBody>
          <a:bodyPr wrap="square" rtlCol="0">
            <a:spAutoFit/>
          </a:bodyPr>
          <a:lstStyle/>
          <a:p>
            <a:r>
              <a:rPr lang="en-US" sz="3000"/>
              <a:t>Thank you, all, for making MHLA a success for the past ten years! </a:t>
            </a:r>
          </a:p>
        </p:txBody>
      </p:sp>
      <p:sp>
        <p:nvSpPr>
          <p:cNvPr id="3" name="TextBox 2">
            <a:extLst>
              <a:ext uri="{FF2B5EF4-FFF2-40B4-BE49-F238E27FC236}">
                <a16:creationId xmlns:a16="http://schemas.microsoft.com/office/drawing/2014/main" id="{3D8E5F49-DA0D-6B74-1D3F-2E3B74FA89C7}"/>
              </a:ext>
            </a:extLst>
          </p:cNvPr>
          <p:cNvSpPr txBox="1"/>
          <p:nvPr/>
        </p:nvSpPr>
        <p:spPr>
          <a:xfrm>
            <a:off x="268079" y="2935213"/>
            <a:ext cx="5001064" cy="1754326"/>
          </a:xfrm>
          <a:prstGeom prst="rect">
            <a:avLst/>
          </a:prstGeom>
          <a:noFill/>
        </p:spPr>
        <p:txBody>
          <a:bodyPr wrap="square" rtlCol="0">
            <a:spAutoFit/>
          </a:bodyPr>
          <a:lstStyle/>
          <a:p>
            <a:r>
              <a:rPr lang="en-US" sz="1800" dirty="0">
                <a:solidFill>
                  <a:schemeClr val="bg1"/>
                </a:solidFill>
              </a:rPr>
              <a:t>myhealthla@dhs.lacounty.gov</a:t>
            </a:r>
          </a:p>
          <a:p>
            <a:r>
              <a:rPr lang="en-US" sz="1800" dirty="0">
                <a:solidFill>
                  <a:schemeClr val="bg1"/>
                </a:solidFill>
              </a:rPr>
              <a:t>Main number: 626-525-5789</a:t>
            </a:r>
          </a:p>
          <a:p>
            <a:br>
              <a:rPr lang="en-US" sz="1800" dirty="0">
                <a:solidFill>
                  <a:schemeClr val="bg1"/>
                </a:solidFill>
              </a:rPr>
            </a:br>
            <a:r>
              <a:rPr lang="en-US" sz="1800" dirty="0">
                <a:solidFill>
                  <a:schemeClr val="bg1"/>
                </a:solidFill>
              </a:rPr>
              <a:t>Anna Gorman: agorman@dhs.lacounty.gov</a:t>
            </a:r>
          </a:p>
          <a:p>
            <a:r>
              <a:rPr lang="en-US" sz="1800" dirty="0">
                <a:solidFill>
                  <a:schemeClr val="bg1"/>
                </a:solidFill>
              </a:rPr>
              <a:t>Philip Barragan: pbarragan@dhs.lacounty.gov</a:t>
            </a:r>
          </a:p>
          <a:p>
            <a:r>
              <a:rPr lang="en-US" sz="1800" dirty="0">
                <a:solidFill>
                  <a:schemeClr val="bg1"/>
                </a:solidFill>
              </a:rPr>
              <a:t>Marie Quesada: mquesada@dhs.lacounty.gov</a:t>
            </a:r>
          </a:p>
        </p:txBody>
      </p:sp>
    </p:spTree>
    <p:extLst>
      <p:ext uri="{BB962C8B-B14F-4D97-AF65-F5344CB8AC3E}">
        <p14:creationId xmlns:p14="http://schemas.microsoft.com/office/powerpoint/2010/main" val="4275985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0346-7665-34CE-253A-2BC3E013EFB8}"/>
              </a:ext>
            </a:extLst>
          </p:cNvPr>
          <p:cNvSpPr>
            <a:spLocks noGrp="1"/>
          </p:cNvSpPr>
          <p:nvPr>
            <p:ph type="title"/>
          </p:nvPr>
        </p:nvSpPr>
        <p:spPr/>
        <p:txBody>
          <a:bodyPr/>
          <a:lstStyle/>
          <a:p>
            <a:r>
              <a:rPr lang="en-US" sz="2400"/>
              <a:t>MHLA Enrollment Trend</a:t>
            </a:r>
          </a:p>
        </p:txBody>
      </p:sp>
      <p:sp>
        <p:nvSpPr>
          <p:cNvPr id="5" name="Slide Number Placeholder 4">
            <a:extLst>
              <a:ext uri="{FF2B5EF4-FFF2-40B4-BE49-F238E27FC236}">
                <a16:creationId xmlns:a16="http://schemas.microsoft.com/office/drawing/2014/main" id="{98A63839-E068-7897-3553-C29AD102DE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9" name="TextBox 8">
            <a:extLst>
              <a:ext uri="{FF2B5EF4-FFF2-40B4-BE49-F238E27FC236}">
                <a16:creationId xmlns:a16="http://schemas.microsoft.com/office/drawing/2014/main" id="{AB2CA79D-2D76-1F2B-EF40-673C076F8609}"/>
              </a:ext>
            </a:extLst>
          </p:cNvPr>
          <p:cNvSpPr txBox="1"/>
          <p:nvPr/>
        </p:nvSpPr>
        <p:spPr>
          <a:xfrm>
            <a:off x="2217420" y="4644323"/>
            <a:ext cx="4575516" cy="307777"/>
          </a:xfrm>
          <a:prstGeom prst="rect">
            <a:avLst/>
          </a:prstGeom>
          <a:noFill/>
        </p:spPr>
        <p:txBody>
          <a:bodyPr wrap="square">
            <a:spAutoFit/>
          </a:bodyPr>
          <a:lstStyle/>
          <a:p>
            <a:r>
              <a:rPr lang="en-US">
                <a:hlinkClick r:id="rId3"/>
              </a:rPr>
              <a:t>Reports - My Health LA (lacounty.gov)</a:t>
            </a:r>
            <a:endParaRPr lang="en-US"/>
          </a:p>
        </p:txBody>
      </p:sp>
      <p:pic>
        <p:nvPicPr>
          <p:cNvPr id="3" name="Picture 2">
            <a:extLst>
              <a:ext uri="{FF2B5EF4-FFF2-40B4-BE49-F238E27FC236}">
                <a16:creationId xmlns:a16="http://schemas.microsoft.com/office/drawing/2014/main" id="{6DAED099-4FBF-A6A2-D983-C28A9D04D606}"/>
              </a:ext>
            </a:extLst>
          </p:cNvPr>
          <p:cNvPicPr>
            <a:picLocks noChangeAspect="1"/>
          </p:cNvPicPr>
          <p:nvPr/>
        </p:nvPicPr>
        <p:blipFill>
          <a:blip r:embed="rId4"/>
          <a:stretch>
            <a:fillRect/>
          </a:stretch>
        </p:blipFill>
        <p:spPr>
          <a:xfrm>
            <a:off x="1466194" y="1152410"/>
            <a:ext cx="5272250" cy="3475871"/>
          </a:xfrm>
          <a:prstGeom prst="rect">
            <a:avLst/>
          </a:prstGeom>
        </p:spPr>
      </p:pic>
    </p:spTree>
    <p:extLst>
      <p:ext uri="{BB962C8B-B14F-4D97-AF65-F5344CB8AC3E}">
        <p14:creationId xmlns:p14="http://schemas.microsoft.com/office/powerpoint/2010/main" val="3144559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FC48B-5815-48BB-B6BF-08972516346F}"/>
              </a:ext>
            </a:extLst>
          </p:cNvPr>
          <p:cNvSpPr>
            <a:spLocks noGrp="1"/>
          </p:cNvSpPr>
          <p:nvPr>
            <p:ph type="title"/>
          </p:nvPr>
        </p:nvSpPr>
        <p:spPr>
          <a:xfrm>
            <a:off x="814275" y="392575"/>
            <a:ext cx="6372462" cy="766200"/>
          </a:xfrm>
        </p:spPr>
        <p:txBody>
          <a:bodyPr/>
          <a:lstStyle/>
          <a:p>
            <a:r>
              <a:rPr lang="en-US" sz="2600">
                <a:latin typeface="Arial"/>
                <a:cs typeface="Arial"/>
              </a:rPr>
              <a:t>Leases</a:t>
            </a:r>
          </a:p>
        </p:txBody>
      </p:sp>
      <p:sp>
        <p:nvSpPr>
          <p:cNvPr id="5" name="Slide Number Placeholder 4">
            <a:extLst>
              <a:ext uri="{FF2B5EF4-FFF2-40B4-BE49-F238E27FC236}">
                <a16:creationId xmlns:a16="http://schemas.microsoft.com/office/drawing/2014/main" id="{CC19CC16-49A1-4FA6-AEF2-8F34AA2055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8" name="Picture 2" descr="NewLogoFinal">
            <a:extLst>
              <a:ext uri="{FF2B5EF4-FFF2-40B4-BE49-F238E27FC236}">
                <a16:creationId xmlns:a16="http://schemas.microsoft.com/office/drawing/2014/main" id="{C40384FA-0056-45CB-A00D-2324ACB56B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2">
            <a:extLst>
              <a:ext uri="{FF2B5EF4-FFF2-40B4-BE49-F238E27FC236}">
                <a16:creationId xmlns:a16="http://schemas.microsoft.com/office/drawing/2014/main" id="{6713C5CA-C785-419A-BCEF-16FB9F25096B}"/>
              </a:ext>
            </a:extLst>
          </p:cNvPr>
          <p:cNvSpPr/>
          <p:nvPr/>
        </p:nvSpPr>
        <p:spPr>
          <a:xfrm>
            <a:off x="770464" y="1537741"/>
            <a:ext cx="7078146" cy="3492431"/>
          </a:xfrm>
          <a:prstGeom prst="rect">
            <a:avLst/>
          </a:prstGeom>
        </p:spPr>
        <p:txBody>
          <a:bodyPr wrap="square" lIns="91440" tIns="45720" rIns="91440" bIns="45720" anchor="t">
            <a:spAutoFit/>
          </a:bodyPr>
          <a:lstStyle/>
          <a:p>
            <a:pPr>
              <a:lnSpc>
                <a:spcPct val="115000"/>
              </a:lnSpc>
            </a:pPr>
            <a:endParaRPr lang="en-US" sz="18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14999"/>
              </a:lnSpc>
              <a:buClr>
                <a:srgbClr val="263248"/>
              </a:buClr>
              <a:buFont typeface="Arial" panose="020B0604020202020204" pitchFamily="34" charset="0"/>
              <a:buChar char="•"/>
            </a:pPr>
            <a:r>
              <a:rPr lang="en-US" sz="2200" dirty="0">
                <a:ea typeface="Calibri" panose="020F0502020204030204" pitchFamily="34" charset="0"/>
              </a:rPr>
              <a:t>Some Community Partner clinics have been receiving lease space at no cost.</a:t>
            </a:r>
          </a:p>
          <a:p>
            <a:pPr marL="342900" indent="-342900">
              <a:lnSpc>
                <a:spcPct val="114999"/>
              </a:lnSpc>
              <a:buClr>
                <a:srgbClr val="263248"/>
              </a:buClr>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DHS/LA County will no longer cover the cost of those leases after the end of the program. </a:t>
            </a:r>
          </a:p>
          <a:p>
            <a:pPr marL="342900" indent="-342900">
              <a:lnSpc>
                <a:spcPct val="114999"/>
              </a:lnSpc>
              <a:buClr>
                <a:srgbClr val="263248"/>
              </a:buClr>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Until the leases expire, however, DHS will continue to work with CPs on repairs. </a:t>
            </a:r>
          </a:p>
          <a:p>
            <a:pPr marL="342900" indent="-342900">
              <a:lnSpc>
                <a:spcPct val="114999"/>
              </a:lnSpc>
              <a:buClr>
                <a:srgbClr val="263248"/>
              </a:buClr>
              <a:buFont typeface="Arial" panose="020B0604020202020204" pitchFamily="34" charset="0"/>
              <a:buChar char="•"/>
            </a:pPr>
            <a:r>
              <a:rPr lang="en-US" sz="2200" dirty="0">
                <a:latin typeface="Arial" panose="020B0604020202020204" pitchFamily="34" charset="0"/>
                <a:ea typeface="Calibri" panose="020F0502020204030204" pitchFamily="34" charset="0"/>
                <a:cs typeface="Arial" panose="020B0604020202020204" pitchFamily="34" charset="0"/>
              </a:rPr>
              <a:t>Some of the leases expire in 2024, others later.</a:t>
            </a:r>
          </a:p>
          <a:p>
            <a:pPr marL="342900" indent="-342900">
              <a:lnSpc>
                <a:spcPct val="114999"/>
              </a:lnSpc>
              <a:buClr>
                <a:srgbClr val="263248"/>
              </a:buClr>
              <a:buFont typeface="Arial" panose="020B0604020202020204" pitchFamily="34" charset="0"/>
              <a:buChar char="•"/>
            </a:pPr>
            <a:endParaRPr lang="en-US" sz="2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3735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9B61-31DC-DB8C-0D2F-59E85E834DB8}"/>
              </a:ext>
            </a:extLst>
          </p:cNvPr>
          <p:cNvSpPr>
            <a:spLocks noGrp="1"/>
          </p:cNvSpPr>
          <p:nvPr>
            <p:ph type="title"/>
          </p:nvPr>
        </p:nvSpPr>
        <p:spPr/>
        <p:txBody>
          <a:bodyPr/>
          <a:lstStyle/>
          <a:p>
            <a:r>
              <a:rPr lang="en-US"/>
              <a:t>Sunsetting of My Health LA</a:t>
            </a:r>
          </a:p>
        </p:txBody>
      </p:sp>
      <p:sp>
        <p:nvSpPr>
          <p:cNvPr id="3" name="Text Placeholder 2">
            <a:extLst>
              <a:ext uri="{FF2B5EF4-FFF2-40B4-BE49-F238E27FC236}">
                <a16:creationId xmlns:a16="http://schemas.microsoft.com/office/drawing/2014/main" id="{D5C88C5D-3F6B-A914-BED7-DF4A5650C42E}"/>
              </a:ext>
            </a:extLst>
          </p:cNvPr>
          <p:cNvSpPr>
            <a:spLocks noGrp="1"/>
          </p:cNvSpPr>
          <p:nvPr>
            <p:ph type="body" idx="1"/>
          </p:nvPr>
        </p:nvSpPr>
        <p:spPr>
          <a:xfrm>
            <a:off x="2126935" y="2112267"/>
            <a:ext cx="4054451" cy="918965"/>
          </a:xfrm>
        </p:spPr>
        <p:txBody>
          <a:bodyPr/>
          <a:lstStyle/>
          <a:p>
            <a:pPr marL="101600" indent="0">
              <a:buNone/>
            </a:pPr>
            <a:r>
              <a:rPr lang="en-US" sz="3600" b="1">
                <a:solidFill>
                  <a:srgbClr val="0070C0"/>
                </a:solidFill>
              </a:rPr>
              <a:t>Communications</a:t>
            </a:r>
          </a:p>
        </p:txBody>
      </p:sp>
      <p:sp>
        <p:nvSpPr>
          <p:cNvPr id="5" name="Slide Number Placeholder 4">
            <a:extLst>
              <a:ext uri="{FF2B5EF4-FFF2-40B4-BE49-F238E27FC236}">
                <a16:creationId xmlns:a16="http://schemas.microsoft.com/office/drawing/2014/main" id="{043BC882-DEFF-BE39-6A50-C0C5692F2E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6" name="Picture 2" descr="NewLogoFinal">
            <a:extLst>
              <a:ext uri="{FF2B5EF4-FFF2-40B4-BE49-F238E27FC236}">
                <a16:creationId xmlns:a16="http://schemas.microsoft.com/office/drawing/2014/main" id="{CD22C726-6A50-B8A6-1F5E-DDA0B00EF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9526" y="2622743"/>
            <a:ext cx="2400109" cy="15189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214510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FC48B-5815-48BB-B6BF-08972516346F}"/>
              </a:ext>
            </a:extLst>
          </p:cNvPr>
          <p:cNvSpPr>
            <a:spLocks noGrp="1"/>
          </p:cNvSpPr>
          <p:nvPr>
            <p:ph type="title"/>
          </p:nvPr>
        </p:nvSpPr>
        <p:spPr>
          <a:xfrm>
            <a:off x="814275" y="392575"/>
            <a:ext cx="6372462" cy="766200"/>
          </a:xfrm>
        </p:spPr>
        <p:txBody>
          <a:bodyPr/>
          <a:lstStyle/>
          <a:p>
            <a:r>
              <a:rPr lang="en-US" sz="2400">
                <a:latin typeface="Arial"/>
                <a:cs typeface="Arial"/>
              </a:rPr>
              <a:t>Communications</a:t>
            </a:r>
          </a:p>
        </p:txBody>
      </p:sp>
      <p:sp>
        <p:nvSpPr>
          <p:cNvPr id="5" name="Slide Number Placeholder 4">
            <a:extLst>
              <a:ext uri="{FF2B5EF4-FFF2-40B4-BE49-F238E27FC236}">
                <a16:creationId xmlns:a16="http://schemas.microsoft.com/office/drawing/2014/main" id="{CC19CC16-49A1-4FA6-AEF2-8F34AA2055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8" name="Picture 2" descr="NewLogoFinal">
            <a:extLst>
              <a:ext uri="{FF2B5EF4-FFF2-40B4-BE49-F238E27FC236}">
                <a16:creationId xmlns:a16="http://schemas.microsoft.com/office/drawing/2014/main" id="{C40384FA-0056-45CB-A00D-2324ACB56B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8" y="544132"/>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2">
            <a:extLst>
              <a:ext uri="{FF2B5EF4-FFF2-40B4-BE49-F238E27FC236}">
                <a16:creationId xmlns:a16="http://schemas.microsoft.com/office/drawing/2014/main" id="{6713C5CA-C785-419A-BCEF-16FB9F25096B}"/>
              </a:ext>
            </a:extLst>
          </p:cNvPr>
          <p:cNvSpPr/>
          <p:nvPr/>
        </p:nvSpPr>
        <p:spPr>
          <a:xfrm>
            <a:off x="642888" y="1424129"/>
            <a:ext cx="7406594" cy="4095673"/>
          </a:xfrm>
          <a:prstGeom prst="rect">
            <a:avLst/>
          </a:prstGeom>
        </p:spPr>
        <p:txBody>
          <a:bodyPr wrap="square" lIns="91440" tIns="45720" rIns="91440" bIns="45720" anchor="t">
            <a:spAutoFit/>
          </a:bodyPr>
          <a:lstStyle/>
          <a:p>
            <a:pPr>
              <a:lnSpc>
                <a:spcPct val="115000"/>
              </a:lnSpc>
            </a:pPr>
            <a:endParaRPr lang="en-US" sz="18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15000"/>
              </a:lnSpc>
              <a:buClr>
                <a:schemeClr val="tx1"/>
              </a:buClr>
              <a:buFont typeface="Arial" panose="020B0604020202020204" pitchFamily="34" charset="0"/>
              <a:buChar char="•"/>
            </a:pPr>
            <a:r>
              <a:rPr lang="en-US" sz="2100" dirty="0">
                <a:solidFill>
                  <a:schemeClr val="accent2"/>
                </a:solidFill>
                <a:ea typeface="Calibri" panose="020F0502020204030204" pitchFamily="34" charset="0"/>
              </a:rPr>
              <a:t>MHLA sent out texts, robocalls, letters and flyers to all enrolled Program Participants this year.</a:t>
            </a:r>
          </a:p>
          <a:p>
            <a:pPr marL="342900" indent="-342900">
              <a:lnSpc>
                <a:spcPct val="115000"/>
              </a:lnSpc>
              <a:buClr>
                <a:schemeClr val="tx1"/>
              </a:buClr>
              <a:buFont typeface="Arial" panose="020B0604020202020204" pitchFamily="34" charset="0"/>
              <a:buChar char="•"/>
            </a:pPr>
            <a:r>
              <a:rPr lang="en-US" sz="2100" dirty="0">
                <a:solidFill>
                  <a:schemeClr val="accent2"/>
                </a:solidFill>
                <a:ea typeface="Calibri" panose="020F0502020204030204" pitchFamily="34" charset="0"/>
              </a:rPr>
              <a:t>We are also working with DPSS, Office of Immigrant Affairs and DPH to get the word out. </a:t>
            </a:r>
          </a:p>
          <a:p>
            <a:pPr marL="342900" lvl="3" indent="-342900">
              <a:lnSpc>
                <a:spcPct val="114999"/>
              </a:lnSpc>
              <a:buClr>
                <a:schemeClr val="tx1"/>
              </a:buClr>
              <a:buChar char="•"/>
            </a:pPr>
            <a:r>
              <a:rPr lang="en-US" sz="2100" dirty="0">
                <a:solidFill>
                  <a:schemeClr val="accent2"/>
                </a:solidFill>
                <a:ea typeface="Calibri" panose="020F0502020204030204" pitchFamily="34" charset="0"/>
              </a:rPr>
              <a:t>DHCS’ October letter sent to everyone on Restricted Medi-Cal announcing the expansion to Full Scope and the </a:t>
            </a:r>
            <a:r>
              <a:rPr lang="en-US" sz="2100" b="1" i="1" dirty="0">
                <a:solidFill>
                  <a:schemeClr val="accent2"/>
                </a:solidFill>
                <a:ea typeface="Calibri" panose="020F0502020204030204" pitchFamily="34" charset="0"/>
              </a:rPr>
              <a:t>My Medi-Cal Choice</a:t>
            </a:r>
            <a:r>
              <a:rPr lang="en-US" sz="2100" dirty="0">
                <a:solidFill>
                  <a:schemeClr val="accent2"/>
                </a:solidFill>
                <a:ea typeface="Calibri" panose="020F0502020204030204" pitchFamily="34" charset="0"/>
              </a:rPr>
              <a:t> packet coming in the mail.</a:t>
            </a:r>
            <a:endParaRPr lang="en-US" sz="2100" dirty="0">
              <a:solidFill>
                <a:schemeClr val="accent2"/>
              </a:solidFill>
            </a:endParaRPr>
          </a:p>
          <a:p>
            <a:pPr marL="342900" lvl="3" indent="-342900">
              <a:lnSpc>
                <a:spcPct val="114999"/>
              </a:lnSpc>
              <a:buChar char="•"/>
            </a:pPr>
            <a:r>
              <a:rPr lang="en-US" sz="2100" dirty="0">
                <a:solidFill>
                  <a:schemeClr val="accent2"/>
                </a:solidFill>
                <a:ea typeface="Calibri" panose="020F0502020204030204" pitchFamily="34" charset="0"/>
              </a:rPr>
              <a:t>DHCS' December letter announcing final transition details to everyone on Restricted Medi-Cal.</a:t>
            </a:r>
          </a:p>
          <a:p>
            <a:pPr marL="342900" lvl="3" indent="-342900">
              <a:lnSpc>
                <a:spcPct val="114999"/>
              </a:lnSpc>
              <a:buFont typeface="Arial"/>
              <a:buChar char="•"/>
            </a:pPr>
            <a:endParaRPr lang="en-US" sz="2100" dirty="0">
              <a:ea typeface="Calibri" panose="020F0502020204030204" pitchFamily="34" charset="0"/>
            </a:endParaRPr>
          </a:p>
        </p:txBody>
      </p:sp>
    </p:spTree>
    <p:extLst>
      <p:ext uri="{BB962C8B-B14F-4D97-AF65-F5344CB8AC3E}">
        <p14:creationId xmlns:p14="http://schemas.microsoft.com/office/powerpoint/2010/main" val="3451781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45C2970-DFCB-80B5-976E-1BF9B5AA605E}"/>
              </a:ext>
            </a:extLst>
          </p:cNvPr>
          <p:cNvSpPr>
            <a:spLocks noGrp="1"/>
          </p:cNvSpPr>
          <p:nvPr>
            <p:ph type="body" idx="1"/>
          </p:nvPr>
        </p:nvSpPr>
        <p:spPr/>
        <p:txBody>
          <a:bodyPr/>
          <a:lstStyle/>
          <a:p>
            <a:r>
              <a:rPr lang="en-US"/>
              <a:t>Available on our website</a:t>
            </a:r>
          </a:p>
        </p:txBody>
      </p:sp>
      <p:sp>
        <p:nvSpPr>
          <p:cNvPr id="5" name="Slide Number Placeholder 4">
            <a:extLst>
              <a:ext uri="{FF2B5EF4-FFF2-40B4-BE49-F238E27FC236}">
                <a16:creationId xmlns:a16="http://schemas.microsoft.com/office/drawing/2014/main" id="{CC19CC16-49A1-4FA6-AEF2-8F34AA2055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8" name="Picture 2" descr="NewLogoFinal">
            <a:extLst>
              <a:ext uri="{FF2B5EF4-FFF2-40B4-BE49-F238E27FC236}">
                <a16:creationId xmlns:a16="http://schemas.microsoft.com/office/drawing/2014/main" id="{C40384FA-0056-45CB-A00D-2324ACB56B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89" y="157983"/>
            <a:ext cx="731727" cy="4630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8">
            <a:extLst>
              <a:ext uri="{FF2B5EF4-FFF2-40B4-BE49-F238E27FC236}">
                <a16:creationId xmlns:a16="http://schemas.microsoft.com/office/drawing/2014/main" id="{2D81EBCC-DB31-473D-50A5-095D4E3DB7FF}"/>
              </a:ext>
            </a:extLst>
          </p:cNvPr>
          <p:cNvPicPr>
            <a:picLocks noChangeAspect="1"/>
          </p:cNvPicPr>
          <p:nvPr/>
        </p:nvPicPr>
        <p:blipFill>
          <a:blip r:embed="rId3"/>
          <a:stretch>
            <a:fillRect/>
          </a:stretch>
        </p:blipFill>
        <p:spPr>
          <a:xfrm>
            <a:off x="4034416" y="109769"/>
            <a:ext cx="3375085" cy="4359285"/>
          </a:xfrm>
          <a:prstGeom prst="rect">
            <a:avLst/>
          </a:prstGeom>
        </p:spPr>
      </p:pic>
      <p:sp>
        <p:nvSpPr>
          <p:cNvPr id="11" name="Title 1">
            <a:extLst>
              <a:ext uri="{FF2B5EF4-FFF2-40B4-BE49-F238E27FC236}">
                <a16:creationId xmlns:a16="http://schemas.microsoft.com/office/drawing/2014/main" id="{696999EA-BEDA-9BC5-A3CB-F99E4451E514}"/>
              </a:ext>
            </a:extLst>
          </p:cNvPr>
          <p:cNvSpPr txBox="1">
            <a:spLocks/>
          </p:cNvSpPr>
          <p:nvPr/>
        </p:nvSpPr>
        <p:spPr>
          <a:xfrm>
            <a:off x="666538" y="117266"/>
            <a:ext cx="6329475" cy="766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a:solidFill>
                  <a:schemeClr val="bg1"/>
                </a:solidFill>
              </a:rPr>
              <a:t>Flyers</a:t>
            </a:r>
          </a:p>
        </p:txBody>
      </p:sp>
      <p:sp>
        <p:nvSpPr>
          <p:cNvPr id="12" name="TextBox 11">
            <a:extLst>
              <a:ext uri="{FF2B5EF4-FFF2-40B4-BE49-F238E27FC236}">
                <a16:creationId xmlns:a16="http://schemas.microsoft.com/office/drawing/2014/main" id="{1496C4EF-FCBA-806F-5B23-FA7B006E1C38}"/>
              </a:ext>
            </a:extLst>
          </p:cNvPr>
          <p:cNvSpPr txBox="1"/>
          <p:nvPr/>
        </p:nvSpPr>
        <p:spPr>
          <a:xfrm>
            <a:off x="802905" y="875969"/>
            <a:ext cx="2383986" cy="3139321"/>
          </a:xfrm>
          <a:prstGeom prst="rect">
            <a:avLst/>
          </a:prstGeom>
          <a:noFill/>
        </p:spPr>
        <p:txBody>
          <a:bodyPr wrap="none" rtlCol="0">
            <a:spAutoFit/>
          </a:bodyPr>
          <a:lstStyle/>
          <a:p>
            <a:r>
              <a:rPr lang="en-US" sz="1800"/>
              <a:t>Available in:</a:t>
            </a:r>
          </a:p>
          <a:p>
            <a:pPr marL="285750" indent="-285750">
              <a:buClr>
                <a:schemeClr val="tx1"/>
              </a:buClr>
              <a:buFont typeface="Wingdings" panose="05000000000000000000" pitchFamily="2" charset="2"/>
              <a:buChar char="§"/>
            </a:pPr>
            <a:r>
              <a:rPr lang="en-US" sz="1800"/>
              <a:t>English</a:t>
            </a:r>
          </a:p>
          <a:p>
            <a:pPr marL="285750" indent="-285750">
              <a:buClr>
                <a:schemeClr val="tx1"/>
              </a:buClr>
              <a:buFont typeface="Wingdings" panose="05000000000000000000" pitchFamily="2" charset="2"/>
              <a:buChar char="§"/>
            </a:pPr>
            <a:r>
              <a:rPr lang="en-US" sz="1800"/>
              <a:t>Spanish</a:t>
            </a:r>
          </a:p>
          <a:p>
            <a:pPr marL="285750" indent="-285750">
              <a:buClr>
                <a:schemeClr val="tx1"/>
              </a:buClr>
              <a:buFont typeface="Wingdings" panose="05000000000000000000" pitchFamily="2" charset="2"/>
              <a:buChar char="§"/>
            </a:pPr>
            <a:r>
              <a:rPr lang="en-US" sz="1800"/>
              <a:t>Armenian</a:t>
            </a:r>
          </a:p>
          <a:p>
            <a:pPr marL="285750" indent="-285750">
              <a:buClr>
                <a:schemeClr val="tx1"/>
              </a:buClr>
              <a:buFont typeface="Wingdings" panose="05000000000000000000" pitchFamily="2" charset="2"/>
              <a:buChar char="§"/>
            </a:pPr>
            <a:r>
              <a:rPr lang="en-US" sz="1800"/>
              <a:t>Simplified Chinese</a:t>
            </a:r>
          </a:p>
          <a:p>
            <a:pPr marL="285750" indent="-285750">
              <a:buClr>
                <a:schemeClr val="tx1"/>
              </a:buClr>
              <a:buFont typeface="Wingdings" panose="05000000000000000000" pitchFamily="2" charset="2"/>
              <a:buChar char="§"/>
            </a:pPr>
            <a:r>
              <a:rPr lang="en-US" sz="1800"/>
              <a:t>Farsi</a:t>
            </a:r>
          </a:p>
          <a:p>
            <a:pPr marL="285750" indent="-285750">
              <a:buClr>
                <a:schemeClr val="tx1"/>
              </a:buClr>
              <a:buFont typeface="Wingdings" panose="05000000000000000000" pitchFamily="2" charset="2"/>
              <a:buChar char="§"/>
            </a:pPr>
            <a:r>
              <a:rPr lang="en-US" sz="1800"/>
              <a:t>Korean</a:t>
            </a:r>
          </a:p>
          <a:p>
            <a:pPr marL="285750" indent="-285750">
              <a:buClr>
                <a:schemeClr val="tx1"/>
              </a:buClr>
              <a:buFont typeface="Wingdings" panose="05000000000000000000" pitchFamily="2" charset="2"/>
              <a:buChar char="§"/>
            </a:pPr>
            <a:r>
              <a:rPr lang="en-US" sz="1800"/>
              <a:t>Russian</a:t>
            </a:r>
          </a:p>
          <a:p>
            <a:pPr marL="285750" indent="-285750">
              <a:buClr>
                <a:schemeClr val="tx1"/>
              </a:buClr>
              <a:buFont typeface="Wingdings" panose="05000000000000000000" pitchFamily="2" charset="2"/>
              <a:buChar char="§"/>
            </a:pPr>
            <a:r>
              <a:rPr lang="en-US" sz="1800"/>
              <a:t>Tagalog</a:t>
            </a:r>
          </a:p>
          <a:p>
            <a:pPr marL="285750" indent="-285750">
              <a:buClr>
                <a:schemeClr val="tx1"/>
              </a:buClr>
              <a:buFont typeface="Wingdings" panose="05000000000000000000" pitchFamily="2" charset="2"/>
              <a:buChar char="§"/>
            </a:pPr>
            <a:r>
              <a:rPr lang="en-US" sz="1800"/>
              <a:t>Thai</a:t>
            </a:r>
          </a:p>
          <a:p>
            <a:pPr marL="285750" indent="-285750">
              <a:buClr>
                <a:schemeClr val="tx1"/>
              </a:buClr>
              <a:buFont typeface="Wingdings" panose="05000000000000000000" pitchFamily="2" charset="2"/>
              <a:buChar char="§"/>
            </a:pPr>
            <a:r>
              <a:rPr lang="en-US" sz="1800"/>
              <a:t>Vietnamese</a:t>
            </a:r>
          </a:p>
        </p:txBody>
      </p:sp>
    </p:spTree>
    <p:extLst>
      <p:ext uri="{BB962C8B-B14F-4D97-AF65-F5344CB8AC3E}">
        <p14:creationId xmlns:p14="http://schemas.microsoft.com/office/powerpoint/2010/main" val="1048160736"/>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C9E5AADCFD434F865106A682BBF593" ma:contentTypeVersion="12" ma:contentTypeDescription="Create a new document." ma:contentTypeScope="" ma:versionID="5309b19ab8a0f969cdd29722bc551837">
  <xsd:schema xmlns:xsd="http://www.w3.org/2001/XMLSchema" xmlns:xs="http://www.w3.org/2001/XMLSchema" xmlns:p="http://schemas.microsoft.com/office/2006/metadata/properties" xmlns:ns2="00686d07-d714-4359-a0c7-2da1e10dc326" xmlns:ns3="bf2920f7-6e42-4ee3-9f3f-c94b7af73a2a" targetNamespace="http://schemas.microsoft.com/office/2006/metadata/properties" ma:root="true" ma:fieldsID="5a6fcf513493847ee87847dd48178974" ns2:_="" ns3:_="">
    <xsd:import namespace="00686d07-d714-4359-a0c7-2da1e10dc326"/>
    <xsd:import namespace="bf2920f7-6e42-4ee3-9f3f-c94b7af73a2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86d07-d714-4359-a0c7-2da1e10dc3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377eeec-9545-4db6-a5b8-3c28df25bf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2920f7-6e42-4ee3-9f3f-c94b7af73a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84b2033-18e5-4bb1-b04d-d355654d641e}" ma:internalName="TaxCatchAll" ma:showField="CatchAllData" ma:web="4f544d83-9616-4641-b217-4d94534137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0686d07-d714-4359-a0c7-2da1e10dc326">
      <Terms xmlns="http://schemas.microsoft.com/office/infopath/2007/PartnerControls"/>
    </lcf76f155ced4ddcb4097134ff3c332f>
    <TaxCatchAll xmlns="bf2920f7-6e42-4ee3-9f3f-c94b7af73a2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CE8D89-FB14-4688-8507-41EBB7F9C6A0}">
  <ds:schemaRefs>
    <ds:schemaRef ds:uri="00686d07-d714-4359-a0c7-2da1e10dc326"/>
    <ds:schemaRef ds:uri="bf2920f7-6e42-4ee3-9f3f-c94b7af73a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77432FB-6176-40A9-B477-861183A61B64}">
  <ds:schemaRefs>
    <ds:schemaRef ds:uri="00686d07-d714-4359-a0c7-2da1e10dc326"/>
    <ds:schemaRef ds:uri="bf2920f7-6e42-4ee3-9f3f-c94b7af73a2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9B205FB-EBFA-4B29-A87D-955E3E84276D}">
  <ds:schemaRefs>
    <ds:schemaRef ds:uri="http://schemas.microsoft.com/sharepoint/v3/contenttype/forms"/>
  </ds:schemaRefs>
</ds:datastoreItem>
</file>

<file path=docMetadata/LabelInfo.xml><?xml version="1.0" encoding="utf-8"?>
<clbl:labelList xmlns:clbl="http://schemas.microsoft.com/office/2020/mipLabelMetadata">
  <clbl:label id="{07597248-ea38-451b-8abe-a638eddbac81}" enabled="0" method="" siteId="{07597248-ea38-451b-8abe-a638eddbac81}" removed="1"/>
</clbl:labelList>
</file>

<file path=docProps/app.xml><?xml version="1.0" encoding="utf-8"?>
<Properties xmlns="http://schemas.openxmlformats.org/officeDocument/2006/extended-properties" xmlns:vt="http://schemas.openxmlformats.org/officeDocument/2006/docPropsVTypes">
  <Template/>
  <TotalTime>0</TotalTime>
  <Words>2921</Words>
  <Application>Microsoft Office PowerPoint</Application>
  <PresentationFormat>On-screen Show (16:9)</PresentationFormat>
  <Paragraphs>280</Paragraphs>
  <Slides>46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Arvo</vt:lpstr>
      <vt:lpstr>Calibri</vt:lpstr>
      <vt:lpstr>Courier New</vt:lpstr>
      <vt:lpstr>Roboto Condensed</vt:lpstr>
      <vt:lpstr>Roboto Condensed Light</vt:lpstr>
      <vt:lpstr>Symbol</vt:lpstr>
      <vt:lpstr>Wingdings</vt:lpstr>
      <vt:lpstr>Salerio template</vt:lpstr>
      <vt:lpstr>My Health LA  LA County Department of Health Services  Final Community Partner Webinar  October 26, 2023  </vt:lpstr>
      <vt:lpstr>Announcements</vt:lpstr>
      <vt:lpstr>Sunsetting of My Health LA</vt:lpstr>
      <vt:lpstr>Sunsetting Overview</vt:lpstr>
      <vt:lpstr>MHLA Enrollment Trend</vt:lpstr>
      <vt:lpstr>Leases</vt:lpstr>
      <vt:lpstr>Sunsetting of My Health LA</vt:lpstr>
      <vt:lpstr>Communications</vt:lpstr>
      <vt:lpstr>PowerPoint Presentation</vt:lpstr>
      <vt:lpstr>Communications</vt:lpstr>
      <vt:lpstr>Communications</vt:lpstr>
      <vt:lpstr>Sunsetting of My Health LA</vt:lpstr>
      <vt:lpstr>ERU</vt:lpstr>
      <vt:lpstr>Sunsetting of My Health LA</vt:lpstr>
      <vt:lpstr>Dental</vt:lpstr>
      <vt:lpstr>Sunsetting of My Health LA</vt:lpstr>
      <vt:lpstr>MHLA Pharmacy Services</vt:lpstr>
      <vt:lpstr>MHLA Pharmacy Services</vt:lpstr>
      <vt:lpstr>Sunsetting of My Health LA</vt:lpstr>
      <vt:lpstr>Mental Health Prevention Services</vt:lpstr>
      <vt:lpstr>Sunsetting of My Health LA</vt:lpstr>
      <vt:lpstr>Substance Use Disorder Services</vt:lpstr>
      <vt:lpstr>Substance Use Disorder Services</vt:lpstr>
      <vt:lpstr>Sunsetting of My Health LA</vt:lpstr>
      <vt:lpstr>Final Billing Processes</vt:lpstr>
      <vt:lpstr>Sunsetting of My Health LA</vt:lpstr>
      <vt:lpstr>MHLA Member Services</vt:lpstr>
      <vt:lpstr>MHLA Member Services</vt:lpstr>
      <vt:lpstr>MHLA Website</vt:lpstr>
      <vt:lpstr>MHLA Website</vt:lpstr>
      <vt:lpstr>Sunsetting of My Health LA</vt:lpstr>
      <vt:lpstr>Medi-Cal Incentive Project</vt:lpstr>
      <vt:lpstr>Medi-Cal Incentive Project</vt:lpstr>
      <vt:lpstr>Medi-Cal Incentive Project</vt:lpstr>
      <vt:lpstr>Sunsetting of My Health LA</vt:lpstr>
      <vt:lpstr>Specialty Care</vt:lpstr>
      <vt:lpstr>Specialty Care</vt:lpstr>
      <vt:lpstr>eConsult</vt:lpstr>
      <vt:lpstr>eConsult</vt:lpstr>
      <vt:lpstr>eConsult</vt:lpstr>
      <vt:lpstr>eConsult – Safety Net Connect</vt:lpstr>
      <vt:lpstr>DHCS Webinar Upcoming</vt:lpstr>
      <vt:lpstr>Sunsetting of My Health LA</vt:lpstr>
      <vt:lpstr>Thank you to our Vendors/Contractors!</vt:lpstr>
      <vt:lpstr>Thank you, all, from MHLA!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HEALTH LA  LOS ANGELES COUNTY  DEPARTMENT OF HEALTH SERVICES</dc:title>
  <dc:creator>Ernesto Reynoso</dc:creator>
  <cp:lastModifiedBy>Anna Gorman</cp:lastModifiedBy>
  <cp:revision>3</cp:revision>
  <cp:lastPrinted>2023-10-06T19:27:21Z</cp:lastPrinted>
  <dcterms:modified xsi:type="dcterms:W3CDTF">2023-10-26T17:23:09Z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0x010100C4C9E5AADCFD434F865106A682BBF593</vt:lpwstr>
  </property>
  <property fmtid="{D5CDD505-2E9C-101B-9397-08002B2CF9AE}" pid="3" name="MediaServiceImageTags">
    <vt:lpwstr/>
  </property>
</Properties>
</file>