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trictFirstAndLastChars="0" saveSubsetFonts="1" autoCompressPictures="0">
  <p:sldMasterIdLst>
    <p:sldMasterId id="2147483657" r:id="rId4"/>
  </p:sldMasterIdLst>
  <p:notesMasterIdLst>
    <p:notesMasterId r:id="rId39"/>
  </p:notesMasterIdLst>
  <p:sldIdLst>
    <p:sldId id="256" r:id="rId5"/>
    <p:sldId id="360" r:id="rId6"/>
    <p:sldId id="303" r:id="rId7"/>
    <p:sldId id="328" r:id="rId8"/>
    <p:sldId id="329" r:id="rId9"/>
    <p:sldId id="349" r:id="rId10"/>
    <p:sldId id="335" r:id="rId11"/>
    <p:sldId id="342" r:id="rId12"/>
    <p:sldId id="359" r:id="rId13"/>
    <p:sldId id="346" r:id="rId14"/>
    <p:sldId id="334" r:id="rId15"/>
    <p:sldId id="336" r:id="rId16"/>
    <p:sldId id="333" r:id="rId17"/>
    <p:sldId id="320" r:id="rId18"/>
    <p:sldId id="318" r:id="rId19"/>
    <p:sldId id="337" r:id="rId20"/>
    <p:sldId id="315" r:id="rId21"/>
    <p:sldId id="338" r:id="rId22"/>
    <p:sldId id="348" r:id="rId23"/>
    <p:sldId id="355" r:id="rId24"/>
    <p:sldId id="352" r:id="rId25"/>
    <p:sldId id="354" r:id="rId26"/>
    <p:sldId id="339" r:id="rId27"/>
    <p:sldId id="330" r:id="rId28"/>
    <p:sldId id="317" r:id="rId29"/>
    <p:sldId id="340" r:id="rId30"/>
    <p:sldId id="356" r:id="rId31"/>
    <p:sldId id="357" r:id="rId32"/>
    <p:sldId id="347" r:id="rId33"/>
    <p:sldId id="319" r:id="rId34"/>
    <p:sldId id="351" r:id="rId35"/>
    <p:sldId id="343" r:id="rId36"/>
    <p:sldId id="326" r:id="rId37"/>
    <p:sldId id="259" r:id="rId38"/>
  </p:sldIdLst>
  <p:sldSz cx="9144000" cy="5143500" type="screen16x9"/>
  <p:notesSz cx="7019925" cy="9305925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Philip Barragan" initials="PB" lastIdx="4" clrIdx="0">
    <p:extLst>
      <p:ext uri="{19B8F6BF-5375-455C-9EA6-DF929625EA0E}">
        <p15:presenceInfo xmlns:p15="http://schemas.microsoft.com/office/powerpoint/2012/main" userId="S::pbarragan@dhs.lacounty.gov::94aa5444-cc7b-46b7-a404-41492fa71cae" providerId="AD"/>
      </p:ext>
    </p:extLst>
  </p:cmAuthor>
  <p:cmAuthor id="2" name="Francia Nava" initials="FN" lastIdx="3" clrIdx="1">
    <p:extLst>
      <p:ext uri="{19B8F6BF-5375-455C-9EA6-DF929625EA0E}">
        <p15:presenceInfo xmlns:p15="http://schemas.microsoft.com/office/powerpoint/2012/main" userId="S::fnava@dhs.lacounty.gov::5f527d3f-3152-494c-88b2-1f8d89e283a4" providerId="AD"/>
      </p:ext>
    </p:extLst>
  </p:cmAuthor>
  <p:cmAuthor id="3" name="Anna Gorman" initials="AG" lastIdx="4" clrIdx="2">
    <p:extLst>
      <p:ext uri="{19B8F6BF-5375-455C-9EA6-DF929625EA0E}">
        <p15:presenceInfo xmlns:p15="http://schemas.microsoft.com/office/powerpoint/2012/main" userId="S::AGorman@dhs.lacounty.gov::e004a6e3-1dbd-4395-aac9-ee2916b02659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09812F75-AF71-465C-A1B9-8D1DD00260BF}" v="44" dt="2023-04-17T21:01:46.897"/>
    <p1510:client id="{48943594-8B15-4AAC-95F4-9040222B7826}" v="17" dt="2023-04-17T20:50:37.971"/>
    <p1510:client id="{5096374E-8DCB-4972-99B0-5BC182EE0254}" v="2165" dt="2023-04-17T21:13:54.563"/>
    <p1510:client id="{5ED792BF-4D9F-4117-9246-B2D82ECB0052}" v="5" dt="2023-04-18T16:11:19.059"/>
    <p1510:client id="{7865678D-9C1E-4E5E-931D-83CBD77B34F9}" v="58" dt="2023-04-18T16:02:31.213"/>
    <p1510:client id="{827A93D4-BC5B-4B3C-9B65-5758C5442C3B}" v="765" dt="2023-04-18T00:43:52.906"/>
    <p1510:client id="{B9E78978-4C51-49E7-8A65-D63A44D6426B}" v="165" dt="2023-04-17T18:45:04.557"/>
    <p1510:client id="{BD500887-21E2-459A-8619-C894AD3A2B8D}" v="17" dt="2023-04-17T23:55:54.199"/>
    <p1510:client id="{D2944783-0BD7-4685-A425-3D7EDE414E63}" v="560" dt="2023-04-18T15:30:49.021"/>
    <p1510:client id="{D969A911-9198-4A6E-A193-A3104C88F903}" v="1" dt="2023-04-17T23:02:30.768"/>
    <p1510:client id="{E05799E7-EBD4-4093-862A-657AD6AA078F}" v="1" dt="2023-04-18T15:45:23.843"/>
    <p1510:client id="{E7741E91-390A-4849-A82E-F5B804243058}" v="36" dt="2023-04-17T23:28:12.683"/>
  </p1510:revLst>
</p1510:revInfo>
</file>

<file path=ppt/tableStyles.xml><?xml version="1.0" encoding="utf-8"?>
<a:tblStyleLst xmlns:a="http://schemas.openxmlformats.org/drawingml/2006/main" def="{ABED8F2C-CC5C-44F6-9344-F058872C11D8}">
  <a:tblStyle styleId="{ABED8F2C-CC5C-44F6-9344-F058872C11D8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000000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slideViewPr>
    <p:cSldViewPr snapToGrid="0">
      <p:cViewPr>
        <p:scale>
          <a:sx n="1" d="2"/>
          <a:sy n="1" d="2"/>
        </p:scale>
        <p:origin x="0" y="0"/>
      </p:cViewPr>
      <p:guideLst>
        <p:guide orient="horz" pos="1620"/>
        <p:guide pos="2880"/>
      </p:guideLst>
    </p:cSldViewPr>
  </p:slide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17.xml"/><Relationship Id="rId34" Type="http://schemas.openxmlformats.org/officeDocument/2006/relationships/slide" Target="slides/slide30.xml"/><Relationship Id="rId42" Type="http://schemas.openxmlformats.org/officeDocument/2006/relationships/viewProps" Target="viewProps.xml"/><Relationship Id="rId7" Type="http://schemas.openxmlformats.org/officeDocument/2006/relationships/slide" Target="slides/slide3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9" Type="http://schemas.openxmlformats.org/officeDocument/2006/relationships/slide" Target="slides/slide25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slide" Target="slides/slide28.xml"/><Relationship Id="rId37" Type="http://schemas.openxmlformats.org/officeDocument/2006/relationships/slide" Target="slides/slide33.xml"/><Relationship Id="rId40" Type="http://schemas.openxmlformats.org/officeDocument/2006/relationships/commentAuthors" Target="commentAuthors.xml"/><Relationship Id="rId45" Type="http://schemas.microsoft.com/office/2016/11/relationships/changesInfo" Target="changesInfos/changesInfo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36" Type="http://schemas.openxmlformats.org/officeDocument/2006/relationships/slide" Target="slides/slide32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slide" Target="slides/slide27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slide" Target="slides/slide26.xml"/><Relationship Id="rId35" Type="http://schemas.openxmlformats.org/officeDocument/2006/relationships/slide" Target="slides/slide31.xml"/><Relationship Id="rId43" Type="http://schemas.openxmlformats.org/officeDocument/2006/relationships/theme" Target="theme/theme1.xml"/><Relationship Id="rId8" Type="http://schemas.openxmlformats.org/officeDocument/2006/relationships/slide" Target="slides/slide4.xml"/><Relationship Id="rId3" Type="http://schemas.openxmlformats.org/officeDocument/2006/relationships/customXml" Target="../customXml/item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slide" Target="slides/slide29.xml"/><Relationship Id="rId38" Type="http://schemas.openxmlformats.org/officeDocument/2006/relationships/slide" Target="slides/slide34.xml"/><Relationship Id="rId46" Type="http://schemas.microsoft.com/office/2015/10/relationships/revisionInfo" Target="revisionInfo.xml"/><Relationship Id="rId20" Type="http://schemas.openxmlformats.org/officeDocument/2006/relationships/slide" Target="slides/slide16.xml"/><Relationship Id="rId41" Type="http://schemas.openxmlformats.org/officeDocument/2006/relationships/presProps" Target="presProps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Jorrel Sampana" userId="S::jsampana@dhs.lacounty.gov::3a6d2611-ffbf-4b17-b034-cbbf2a5be8a1" providerId="AD" clId="Web-{5ED792BF-4D9F-4117-9246-B2D82ECB0052}"/>
    <pc:docChg chg="modSld sldOrd">
      <pc:chgData name="Jorrel Sampana" userId="S::jsampana@dhs.lacounty.gov::3a6d2611-ffbf-4b17-b034-cbbf2a5be8a1" providerId="AD" clId="Web-{5ED792BF-4D9F-4117-9246-B2D82ECB0052}" dt="2023-04-18T16:11:19.059" v="2" actId="20577"/>
      <pc:docMkLst>
        <pc:docMk/>
      </pc:docMkLst>
      <pc:sldChg chg="ord">
        <pc:chgData name="Jorrel Sampana" userId="S::jsampana@dhs.lacounty.gov::3a6d2611-ffbf-4b17-b034-cbbf2a5be8a1" providerId="AD" clId="Web-{5ED792BF-4D9F-4117-9246-B2D82ECB0052}" dt="2023-04-18T16:06:23.383" v="0"/>
        <pc:sldMkLst>
          <pc:docMk/>
          <pc:sldMk cId="54614107" sldId="339"/>
        </pc:sldMkLst>
      </pc:sldChg>
      <pc:sldChg chg="modSp">
        <pc:chgData name="Jorrel Sampana" userId="S::jsampana@dhs.lacounty.gov::3a6d2611-ffbf-4b17-b034-cbbf2a5be8a1" providerId="AD" clId="Web-{5ED792BF-4D9F-4117-9246-B2D82ECB0052}" dt="2023-04-18T16:11:19.059" v="2" actId="20577"/>
        <pc:sldMkLst>
          <pc:docMk/>
          <pc:sldMk cId="2102582077" sldId="340"/>
        </pc:sldMkLst>
        <pc:spChg chg="mod">
          <ac:chgData name="Jorrel Sampana" userId="S::jsampana@dhs.lacounty.gov::3a6d2611-ffbf-4b17-b034-cbbf2a5be8a1" providerId="AD" clId="Web-{5ED792BF-4D9F-4117-9246-B2D82ECB0052}" dt="2023-04-18T16:11:19.059" v="2" actId="20577"/>
          <ac:spMkLst>
            <pc:docMk/>
            <pc:sldMk cId="2102582077" sldId="340"/>
            <ac:spMk id="3" creationId="{6713C5CA-C785-419A-BCEF-16FB9F25096B}"/>
          </ac:spMkLst>
        </pc:spChg>
      </pc:sldChg>
    </pc:docChg>
  </pc:docChgLst>
  <pc:docChgLst>
    <pc:chgData name="Francia Nava" userId="5f527d3f-3152-494c-88b2-1f8d89e283a4" providerId="ADAL" clId="{8E99BDF8-B7D0-4CD6-94BC-5507FB05DEBB}"/>
    <pc:docChg chg="modSld">
      <pc:chgData name="Francia Nava" userId="5f527d3f-3152-494c-88b2-1f8d89e283a4" providerId="ADAL" clId="{8E99BDF8-B7D0-4CD6-94BC-5507FB05DEBB}" dt="2023-04-10T21:39:43.896" v="166" actId="20577"/>
      <pc:docMkLst>
        <pc:docMk/>
      </pc:docMkLst>
      <pc:sldChg chg="modSp mod">
        <pc:chgData name="Francia Nava" userId="5f527d3f-3152-494c-88b2-1f8d89e283a4" providerId="ADAL" clId="{8E99BDF8-B7D0-4CD6-94BC-5507FB05DEBB}" dt="2023-04-10T21:39:43.896" v="166" actId="20577"/>
        <pc:sldMkLst>
          <pc:docMk/>
          <pc:sldMk cId="2396412191" sldId="336"/>
        </pc:sldMkLst>
        <pc:spChg chg="mod">
          <ac:chgData name="Francia Nava" userId="5f527d3f-3152-494c-88b2-1f8d89e283a4" providerId="ADAL" clId="{8E99BDF8-B7D0-4CD6-94BC-5507FB05DEBB}" dt="2023-04-10T21:39:43.896" v="166" actId="20577"/>
          <ac:spMkLst>
            <pc:docMk/>
            <pc:sldMk cId="2396412191" sldId="336"/>
            <ac:spMk id="4" creationId="{08850B05-8E3E-3544-4836-16B775D6E693}"/>
          </ac:spMkLst>
        </pc:spChg>
      </pc:sldChg>
    </pc:docChg>
  </pc:docChgLst>
  <pc:docChgLst>
    <pc:chgData name="Jorrel Sampana" userId="3a6d2611-ffbf-4b17-b034-cbbf2a5be8a1" providerId="ADAL" clId="{E05799E7-EBD4-4093-862A-657AD6AA078F}"/>
    <pc:docChg chg="addSld delSld modSld">
      <pc:chgData name="Jorrel Sampana" userId="3a6d2611-ffbf-4b17-b034-cbbf2a5be8a1" providerId="ADAL" clId="{E05799E7-EBD4-4093-862A-657AD6AA078F}" dt="2023-04-18T15:45:31.330" v="3" actId="20577"/>
      <pc:docMkLst>
        <pc:docMk/>
      </pc:docMkLst>
      <pc:sldChg chg="add del">
        <pc:chgData name="Jorrel Sampana" userId="3a6d2611-ffbf-4b17-b034-cbbf2a5be8a1" providerId="ADAL" clId="{E05799E7-EBD4-4093-862A-657AD6AA078F}" dt="2023-04-18T15:45:23.839" v="1"/>
        <pc:sldMkLst>
          <pc:docMk/>
          <pc:sldMk cId="1056776957" sldId="352"/>
        </pc:sldMkLst>
      </pc:sldChg>
      <pc:sldChg chg="modSp add del mod">
        <pc:chgData name="Jorrel Sampana" userId="3a6d2611-ffbf-4b17-b034-cbbf2a5be8a1" providerId="ADAL" clId="{E05799E7-EBD4-4093-862A-657AD6AA078F}" dt="2023-04-18T15:45:31.330" v="3" actId="20577"/>
        <pc:sldMkLst>
          <pc:docMk/>
          <pc:sldMk cId="14918997" sldId="354"/>
        </pc:sldMkLst>
        <pc:spChg chg="mod">
          <ac:chgData name="Jorrel Sampana" userId="3a6d2611-ffbf-4b17-b034-cbbf2a5be8a1" providerId="ADAL" clId="{E05799E7-EBD4-4093-862A-657AD6AA078F}" dt="2023-04-18T15:45:31.330" v="3" actId="20577"/>
          <ac:spMkLst>
            <pc:docMk/>
            <pc:sldMk cId="14918997" sldId="354"/>
            <ac:spMk id="3" creationId="{6713C5CA-C785-419A-BCEF-16FB9F25096B}"/>
          </ac:spMkLst>
        </pc:spChg>
      </pc:sldChg>
      <pc:sldChg chg="add del">
        <pc:chgData name="Jorrel Sampana" userId="3a6d2611-ffbf-4b17-b034-cbbf2a5be8a1" providerId="ADAL" clId="{E05799E7-EBD4-4093-862A-657AD6AA078F}" dt="2023-04-18T15:45:23.839" v="1"/>
        <pc:sldMkLst>
          <pc:docMk/>
          <pc:sldMk cId="328758239" sldId="355"/>
        </pc:sldMkLst>
      </pc:sldChg>
    </pc:docChg>
  </pc:docChgLst>
  <pc:docChgLst>
    <pc:chgData name="Anna Gorman" userId="S::agorman@dhs.lacounty.gov::e004a6e3-1dbd-4395-aac9-ee2916b02659" providerId="AD" clId="Web-{827A93D4-BC5B-4B3C-9B65-5758C5442C3B}"/>
    <pc:docChg chg="addSld delSld modSld sldOrd">
      <pc:chgData name="Anna Gorman" userId="S::agorman@dhs.lacounty.gov::e004a6e3-1dbd-4395-aac9-ee2916b02659" providerId="AD" clId="Web-{827A93D4-BC5B-4B3C-9B65-5758C5442C3B}" dt="2023-04-18T00:43:52.906" v="701" actId="20577"/>
      <pc:docMkLst>
        <pc:docMk/>
      </pc:docMkLst>
      <pc:sldChg chg="addSp modSp">
        <pc:chgData name="Anna Gorman" userId="S::agorman@dhs.lacounty.gov::e004a6e3-1dbd-4395-aac9-ee2916b02659" providerId="AD" clId="Web-{827A93D4-BC5B-4B3C-9B65-5758C5442C3B}" dt="2023-04-18T00:03:09.725" v="468" actId="1076"/>
        <pc:sldMkLst>
          <pc:docMk/>
          <pc:sldMk cId="0" sldId="256"/>
        </pc:sldMkLst>
        <pc:spChg chg="mod">
          <ac:chgData name="Anna Gorman" userId="S::agorman@dhs.lacounty.gov::e004a6e3-1dbd-4395-aac9-ee2916b02659" providerId="AD" clId="Web-{827A93D4-BC5B-4B3C-9B65-5758C5442C3B}" dt="2023-04-17T23:48:57.267" v="83" actId="20577"/>
          <ac:spMkLst>
            <pc:docMk/>
            <pc:sldMk cId="0" sldId="256"/>
            <ac:spMk id="184" creationId="{00000000-0000-0000-0000-000000000000}"/>
          </ac:spMkLst>
        </pc:spChg>
        <pc:picChg chg="add mod">
          <ac:chgData name="Anna Gorman" userId="S::agorman@dhs.lacounty.gov::e004a6e3-1dbd-4395-aac9-ee2916b02659" providerId="AD" clId="Web-{827A93D4-BC5B-4B3C-9B65-5758C5442C3B}" dt="2023-04-18T00:03:09.725" v="468" actId="1076"/>
          <ac:picMkLst>
            <pc:docMk/>
            <pc:sldMk cId="0" sldId="256"/>
            <ac:picMk id="2" creationId="{23CADB43-30BA-235C-C329-AFD38E01ABB1}"/>
          </ac:picMkLst>
        </pc:picChg>
      </pc:sldChg>
      <pc:sldChg chg="modSp">
        <pc:chgData name="Anna Gorman" userId="S::agorman@dhs.lacounty.gov::e004a6e3-1dbd-4395-aac9-ee2916b02659" providerId="AD" clId="Web-{827A93D4-BC5B-4B3C-9B65-5758C5442C3B}" dt="2023-04-17T23:41:44.710" v="12" actId="20577"/>
        <pc:sldMkLst>
          <pc:docMk/>
          <pc:sldMk cId="1912968245" sldId="303"/>
        </pc:sldMkLst>
        <pc:spChg chg="mod">
          <ac:chgData name="Anna Gorman" userId="S::agorman@dhs.lacounty.gov::e004a6e3-1dbd-4395-aac9-ee2916b02659" providerId="AD" clId="Web-{827A93D4-BC5B-4B3C-9B65-5758C5442C3B}" dt="2023-04-17T23:41:44.710" v="12" actId="20577"/>
          <ac:spMkLst>
            <pc:docMk/>
            <pc:sldMk cId="1912968245" sldId="303"/>
            <ac:spMk id="189" creationId="{00000000-0000-0000-0000-000000000000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58:18.530" v="348" actId="20577"/>
        <pc:sldMkLst>
          <pc:docMk/>
          <pc:sldMk cId="600022079" sldId="315"/>
        </pc:sldMkLst>
        <pc:spChg chg="mod">
          <ac:chgData name="Anna Gorman" userId="S::agorman@dhs.lacounty.gov::e004a6e3-1dbd-4395-aac9-ee2916b02659" providerId="AD" clId="Web-{827A93D4-BC5B-4B3C-9B65-5758C5442C3B}" dt="2023-04-17T23:58:18.530" v="348" actId="20577"/>
          <ac:spMkLst>
            <pc:docMk/>
            <pc:sldMk cId="600022079" sldId="315"/>
            <ac:spMk id="2" creationId="{B7ABCF0D-92A5-97E8-EA73-5346311CEE07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6:23.201" v="73" actId="20577"/>
        <pc:sldMkLst>
          <pc:docMk/>
          <pc:sldMk cId="2183774659" sldId="317"/>
        </pc:sldMkLst>
        <pc:spChg chg="mod">
          <ac:chgData name="Anna Gorman" userId="S::agorman@dhs.lacounty.gov::e004a6e3-1dbd-4395-aac9-ee2916b02659" providerId="AD" clId="Web-{827A93D4-BC5B-4B3C-9B65-5758C5442C3B}" dt="2023-04-17T23:46:23.201" v="73" actId="20577"/>
          <ac:spMkLst>
            <pc:docMk/>
            <pc:sldMk cId="2183774659" sldId="317"/>
            <ac:spMk id="11" creationId="{696999EA-BEDA-9BC5-A3CB-F99E4451E514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4:54.042" v="62" actId="20577"/>
        <pc:sldMkLst>
          <pc:docMk/>
          <pc:sldMk cId="1440682489" sldId="318"/>
        </pc:sldMkLst>
        <pc:spChg chg="mod">
          <ac:chgData name="Anna Gorman" userId="S::agorman@dhs.lacounty.gov::e004a6e3-1dbd-4395-aac9-ee2916b02659" providerId="AD" clId="Web-{827A93D4-BC5B-4B3C-9B65-5758C5442C3B}" dt="2023-04-17T23:44:34.933" v="50" actId="20577"/>
          <ac:spMkLst>
            <pc:docMk/>
            <pc:sldMk cId="1440682489" sldId="318"/>
            <ac:spMk id="4" creationId="{2D15B7BD-52A2-46CD-9905-39068311BCA2}"/>
          </ac:spMkLst>
        </pc:spChg>
        <pc:spChg chg="mod">
          <ac:chgData name="Anna Gorman" userId="S::agorman@dhs.lacounty.gov::e004a6e3-1dbd-4395-aac9-ee2916b02659" providerId="AD" clId="Web-{827A93D4-BC5B-4B3C-9B65-5758C5442C3B}" dt="2023-04-17T23:44:54.042" v="62" actId="20577"/>
          <ac:spMkLst>
            <pc:docMk/>
            <pc:sldMk cId="1440682489" sldId="318"/>
            <ac:spMk id="27" creationId="{A5227C83-1F0B-21E1-4BD1-3D6BE4BCF8F3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6:50.326" v="78" actId="20577"/>
        <pc:sldMkLst>
          <pc:docMk/>
          <pc:sldMk cId="438649290" sldId="319"/>
        </pc:sldMkLst>
        <pc:spChg chg="mod">
          <ac:chgData name="Anna Gorman" userId="S::agorman@dhs.lacounty.gov::e004a6e3-1dbd-4395-aac9-ee2916b02659" providerId="AD" clId="Web-{827A93D4-BC5B-4B3C-9B65-5758C5442C3B}" dt="2023-04-17T23:46:50.326" v="78" actId="20577"/>
          <ac:spMkLst>
            <pc:docMk/>
            <pc:sldMk cId="438649290" sldId="319"/>
            <ac:spMk id="189" creationId="{00000000-0000-0000-0000-000000000000}"/>
          </ac:spMkLst>
        </pc:spChg>
      </pc:sldChg>
      <pc:sldChg chg="modSp ord">
        <pc:chgData name="Anna Gorman" userId="S::agorman@dhs.lacounty.gov::e004a6e3-1dbd-4395-aac9-ee2916b02659" providerId="AD" clId="Web-{827A93D4-BC5B-4B3C-9B65-5758C5442C3B}" dt="2023-04-18T00:41:50.467" v="521"/>
        <pc:sldMkLst>
          <pc:docMk/>
          <pc:sldMk cId="565678238" sldId="326"/>
        </pc:sldMkLst>
        <pc:spChg chg="mod">
          <ac:chgData name="Anna Gorman" userId="S::agorman@dhs.lacounty.gov::e004a6e3-1dbd-4395-aac9-ee2916b02659" providerId="AD" clId="Web-{827A93D4-BC5B-4B3C-9B65-5758C5442C3B}" dt="2023-04-17T23:41:56.773" v="14" actId="20577"/>
          <ac:spMkLst>
            <pc:docMk/>
            <pc:sldMk cId="565678238" sldId="326"/>
            <ac:spMk id="189" creationId="{00000000-0000-0000-0000-000000000000}"/>
          </ac:spMkLst>
        </pc:spChg>
      </pc:sldChg>
      <pc:sldChg chg="addSp modSp">
        <pc:chgData name="Anna Gorman" userId="S::agorman@dhs.lacounty.gov::e004a6e3-1dbd-4395-aac9-ee2916b02659" providerId="AD" clId="Web-{827A93D4-BC5B-4B3C-9B65-5758C5442C3B}" dt="2023-04-18T00:16:54.120" v="482" actId="20577"/>
        <pc:sldMkLst>
          <pc:docMk/>
          <pc:sldMk cId="3372328805" sldId="328"/>
        </pc:sldMkLst>
        <pc:spChg chg="mod">
          <ac:chgData name="Anna Gorman" userId="S::agorman@dhs.lacounty.gov::e004a6e3-1dbd-4395-aac9-ee2916b02659" providerId="AD" clId="Web-{827A93D4-BC5B-4B3C-9B65-5758C5442C3B}" dt="2023-04-18T00:00:42.331" v="461" actId="14100"/>
          <ac:spMkLst>
            <pc:docMk/>
            <pc:sldMk cId="3372328805" sldId="328"/>
            <ac:spMk id="2" creationId="{5CAFC48B-5815-48BB-B6BF-08972516346F}"/>
          </ac:spMkLst>
        </pc:spChg>
        <pc:spChg chg="mod">
          <ac:chgData name="Anna Gorman" userId="S::agorman@dhs.lacounty.gov::e004a6e3-1dbd-4395-aac9-ee2916b02659" providerId="AD" clId="Web-{827A93D4-BC5B-4B3C-9B65-5758C5442C3B}" dt="2023-04-18T00:16:54.120" v="482" actId="20577"/>
          <ac:spMkLst>
            <pc:docMk/>
            <pc:sldMk cId="3372328805" sldId="328"/>
            <ac:spMk id="3" creationId="{6713C5CA-C785-419A-BCEF-16FB9F25096B}"/>
          </ac:spMkLst>
        </pc:spChg>
        <pc:picChg chg="add mod">
          <ac:chgData name="Anna Gorman" userId="S::agorman@dhs.lacounty.gov::e004a6e3-1dbd-4395-aac9-ee2916b02659" providerId="AD" clId="Web-{827A93D4-BC5B-4B3C-9B65-5758C5442C3B}" dt="2023-04-18T00:00:20.205" v="446" actId="1076"/>
          <ac:picMkLst>
            <pc:docMk/>
            <pc:sldMk cId="3372328805" sldId="328"/>
            <ac:picMk id="4" creationId="{C032323E-73A2-3F1C-D2DA-C88E08AFD753}"/>
          </ac:picMkLst>
        </pc:picChg>
      </pc:sldChg>
      <pc:sldChg chg="modSp ord">
        <pc:chgData name="Anna Gorman" userId="S::agorman@dhs.lacounty.gov::e004a6e3-1dbd-4395-aac9-ee2916b02659" providerId="AD" clId="Web-{827A93D4-BC5B-4B3C-9B65-5758C5442C3B}" dt="2023-04-18T00:17:31.402" v="520" actId="20577"/>
        <pc:sldMkLst>
          <pc:docMk/>
          <pc:sldMk cId="567927176" sldId="329"/>
        </pc:sldMkLst>
        <pc:spChg chg="mod">
          <ac:chgData name="Anna Gorman" userId="S::agorman@dhs.lacounty.gov::e004a6e3-1dbd-4395-aac9-ee2916b02659" providerId="AD" clId="Web-{827A93D4-BC5B-4B3C-9B65-5758C5442C3B}" dt="2023-04-17T23:42:04.663" v="15" actId="20577"/>
          <ac:spMkLst>
            <pc:docMk/>
            <pc:sldMk cId="567927176" sldId="329"/>
            <ac:spMk id="2" creationId="{5CAFC48B-5815-48BB-B6BF-08972516346F}"/>
          </ac:spMkLst>
        </pc:spChg>
        <pc:spChg chg="mod">
          <ac:chgData name="Anna Gorman" userId="S::agorman@dhs.lacounty.gov::e004a6e3-1dbd-4395-aac9-ee2916b02659" providerId="AD" clId="Web-{827A93D4-BC5B-4B3C-9B65-5758C5442C3B}" dt="2023-04-18T00:17:31.402" v="520" actId="20577"/>
          <ac:spMkLst>
            <pc:docMk/>
            <pc:sldMk cId="567927176" sldId="329"/>
            <ac:spMk id="3" creationId="{6713C5CA-C785-419A-BCEF-16FB9F25096B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6:12.185" v="71" actId="20577"/>
        <pc:sldMkLst>
          <pc:docMk/>
          <pc:sldMk cId="4243397440" sldId="330"/>
        </pc:sldMkLst>
        <pc:spChg chg="mod">
          <ac:chgData name="Anna Gorman" userId="S::agorman@dhs.lacounty.gov::e004a6e3-1dbd-4395-aac9-ee2916b02659" providerId="AD" clId="Web-{827A93D4-BC5B-4B3C-9B65-5758C5442C3B}" dt="2023-04-17T23:46:12.185" v="71" actId="20577"/>
          <ac:spMkLst>
            <pc:docMk/>
            <pc:sldMk cId="4243397440" sldId="330"/>
            <ac:spMk id="2" creationId="{5CAFC48B-5815-48BB-B6BF-08972516346F}"/>
          </ac:spMkLst>
        </pc:spChg>
      </pc:sldChg>
      <pc:sldChg chg="addSp delSp modSp">
        <pc:chgData name="Anna Gorman" userId="S::agorman@dhs.lacounty.gov::e004a6e3-1dbd-4395-aac9-ee2916b02659" providerId="AD" clId="Web-{827A93D4-BC5B-4B3C-9B65-5758C5442C3B}" dt="2023-04-18T00:16:43.119" v="479" actId="1076"/>
        <pc:sldMkLst>
          <pc:docMk/>
          <pc:sldMk cId="2068929562" sldId="333"/>
        </pc:sldMkLst>
        <pc:spChg chg="mod">
          <ac:chgData name="Anna Gorman" userId="S::agorman@dhs.lacounty.gov::e004a6e3-1dbd-4395-aac9-ee2916b02659" providerId="AD" clId="Web-{827A93D4-BC5B-4B3C-9B65-5758C5442C3B}" dt="2023-04-17T23:43:00.243" v="22" actId="20577"/>
          <ac:spMkLst>
            <pc:docMk/>
            <pc:sldMk cId="2068929562" sldId="333"/>
            <ac:spMk id="2" creationId="{42A6D956-2754-B835-1331-CDB0AB2D54F1}"/>
          </ac:spMkLst>
        </pc:spChg>
        <pc:graphicFrameChg chg="mod">
          <ac:chgData name="Anna Gorman" userId="S::agorman@dhs.lacounty.gov::e004a6e3-1dbd-4395-aac9-ee2916b02659" providerId="AD" clId="Web-{827A93D4-BC5B-4B3C-9B65-5758C5442C3B}" dt="2023-04-18T00:16:43.119" v="479" actId="1076"/>
          <ac:graphicFrameMkLst>
            <pc:docMk/>
            <pc:sldMk cId="2068929562" sldId="333"/>
            <ac:graphicFrameMk id="5" creationId="{80B32B50-5C22-6A60-E68B-43084199EC6F}"/>
          </ac:graphicFrameMkLst>
        </pc:graphicFrameChg>
        <pc:picChg chg="add del mod">
          <ac:chgData name="Anna Gorman" userId="S::agorman@dhs.lacounty.gov::e004a6e3-1dbd-4395-aac9-ee2916b02659" providerId="AD" clId="Web-{827A93D4-BC5B-4B3C-9B65-5758C5442C3B}" dt="2023-04-18T00:03:46.023" v="471"/>
          <ac:picMkLst>
            <pc:docMk/>
            <pc:sldMk cId="2068929562" sldId="333"/>
            <ac:picMk id="234" creationId="{28C44573-FD0A-F001-1A89-5E834295A397}"/>
          </ac:picMkLst>
        </pc:picChg>
        <pc:picChg chg="add mod">
          <ac:chgData name="Anna Gorman" userId="S::agorman@dhs.lacounty.gov::e004a6e3-1dbd-4395-aac9-ee2916b02659" providerId="AD" clId="Web-{827A93D4-BC5B-4B3C-9B65-5758C5442C3B}" dt="2023-04-18T00:16:42.541" v="478" actId="1076"/>
          <ac:picMkLst>
            <pc:docMk/>
            <pc:sldMk cId="2068929562" sldId="333"/>
            <ac:picMk id="235" creationId="{DA1A11B9-E973-CDC2-1712-79DD1C69EE75}"/>
          </ac:picMkLst>
        </pc:picChg>
      </pc:sldChg>
      <pc:sldChg chg="addSp modSp">
        <pc:chgData name="Anna Gorman" userId="S::agorman@dhs.lacounty.gov::e004a6e3-1dbd-4395-aac9-ee2916b02659" providerId="AD" clId="Web-{827A93D4-BC5B-4B3C-9B65-5758C5442C3B}" dt="2023-04-18T00:02:50.178" v="466" actId="20577"/>
        <pc:sldMkLst>
          <pc:docMk/>
          <pc:sldMk cId="2869351746" sldId="334"/>
        </pc:sldMkLst>
        <pc:spChg chg="mod">
          <ac:chgData name="Anna Gorman" userId="S::agorman@dhs.lacounty.gov::e004a6e3-1dbd-4395-aac9-ee2916b02659" providerId="AD" clId="Web-{827A93D4-BC5B-4B3C-9B65-5758C5442C3B}" dt="2023-04-17T23:42:31.570" v="18" actId="20577"/>
          <ac:spMkLst>
            <pc:docMk/>
            <pc:sldMk cId="2869351746" sldId="334"/>
            <ac:spMk id="2" creationId="{42A6D956-2754-B835-1331-CDB0AB2D54F1}"/>
          </ac:spMkLst>
        </pc:spChg>
        <pc:spChg chg="mod">
          <ac:chgData name="Anna Gorman" userId="S::agorman@dhs.lacounty.gov::e004a6e3-1dbd-4395-aac9-ee2916b02659" providerId="AD" clId="Web-{827A93D4-BC5B-4B3C-9B65-5758C5442C3B}" dt="2023-04-18T00:02:50.178" v="466" actId="20577"/>
          <ac:spMkLst>
            <pc:docMk/>
            <pc:sldMk cId="2869351746" sldId="334"/>
            <ac:spMk id="4" creationId="{08850B05-8E3E-3544-4836-16B775D6E693}"/>
          </ac:spMkLst>
        </pc:spChg>
        <pc:picChg chg="add mod">
          <ac:chgData name="Anna Gorman" userId="S::agorman@dhs.lacounty.gov::e004a6e3-1dbd-4395-aac9-ee2916b02659" providerId="AD" clId="Web-{827A93D4-BC5B-4B3C-9B65-5758C5442C3B}" dt="2023-04-18T00:02:46.943" v="465" actId="1076"/>
          <ac:picMkLst>
            <pc:docMk/>
            <pc:sldMk cId="2869351746" sldId="334"/>
            <ac:picMk id="5" creationId="{AAE0C9A5-CCF3-0260-E4E7-C052B2683434}"/>
          </ac:picMkLst>
        </pc:picChg>
      </pc:sldChg>
      <pc:sldChg chg="modSp">
        <pc:chgData name="Anna Gorman" userId="S::agorman@dhs.lacounty.gov::e004a6e3-1dbd-4395-aac9-ee2916b02659" providerId="AD" clId="Web-{827A93D4-BC5B-4B3C-9B65-5758C5442C3B}" dt="2023-04-17T23:42:16.711" v="16" actId="20577"/>
        <pc:sldMkLst>
          <pc:docMk/>
          <pc:sldMk cId="3046623223" sldId="335"/>
        </pc:sldMkLst>
        <pc:spChg chg="mod">
          <ac:chgData name="Anna Gorman" userId="S::agorman@dhs.lacounty.gov::e004a6e3-1dbd-4395-aac9-ee2916b02659" providerId="AD" clId="Web-{827A93D4-BC5B-4B3C-9B65-5758C5442C3B}" dt="2023-04-17T23:42:16.711" v="16" actId="20577"/>
          <ac:spMkLst>
            <pc:docMk/>
            <pc:sldMk cId="3046623223" sldId="335"/>
            <ac:spMk id="2" creationId="{42A6D956-2754-B835-1331-CDB0AB2D54F1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1:35.788" v="11" actId="20577"/>
        <pc:sldMkLst>
          <pc:docMk/>
          <pc:sldMk cId="2396412191" sldId="336"/>
        </pc:sldMkLst>
        <pc:spChg chg="mod">
          <ac:chgData name="Anna Gorman" userId="S::agorman@dhs.lacounty.gov::e004a6e3-1dbd-4395-aac9-ee2916b02659" providerId="AD" clId="Web-{827A93D4-BC5B-4B3C-9B65-5758C5442C3B}" dt="2023-04-17T23:41:35.788" v="11" actId="20577"/>
          <ac:spMkLst>
            <pc:docMk/>
            <pc:sldMk cId="2396412191" sldId="336"/>
            <ac:spMk id="2" creationId="{42A6D956-2754-B835-1331-CDB0AB2D54F1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57:58.264" v="342" actId="14100"/>
        <pc:sldMkLst>
          <pc:docMk/>
          <pc:sldMk cId="1088473943" sldId="337"/>
        </pc:sldMkLst>
        <pc:spChg chg="mod">
          <ac:chgData name="Anna Gorman" userId="S::agorman@dhs.lacounty.gov::e004a6e3-1dbd-4395-aac9-ee2916b02659" providerId="AD" clId="Web-{827A93D4-BC5B-4B3C-9B65-5758C5442C3B}" dt="2023-04-17T23:57:58.264" v="342" actId="14100"/>
          <ac:spMkLst>
            <pc:docMk/>
            <pc:sldMk cId="1088473943" sldId="337"/>
            <ac:spMk id="2" creationId="{30AD9377-5F50-0D35-8D0C-0211B4FC392D}"/>
          </ac:spMkLst>
        </pc:spChg>
        <pc:spChg chg="mod">
          <ac:chgData name="Anna Gorman" userId="S::agorman@dhs.lacounty.gov::e004a6e3-1dbd-4395-aac9-ee2916b02659" providerId="AD" clId="Web-{827A93D4-BC5B-4B3C-9B65-5758C5442C3B}" dt="2023-04-17T23:45:24.621" v="66" actId="20577"/>
          <ac:spMkLst>
            <pc:docMk/>
            <pc:sldMk cId="1088473943" sldId="337"/>
            <ac:spMk id="5" creationId="{C2CE577E-9074-EC1E-491D-3E012B638C35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57:49.483" v="341" actId="20577"/>
        <pc:sldMkLst>
          <pc:docMk/>
          <pc:sldMk cId="2871897998" sldId="338"/>
        </pc:sldMkLst>
        <pc:spChg chg="mod">
          <ac:chgData name="Anna Gorman" userId="S::agorman@dhs.lacounty.gov::e004a6e3-1dbd-4395-aac9-ee2916b02659" providerId="AD" clId="Web-{827A93D4-BC5B-4B3C-9B65-5758C5442C3B}" dt="2023-04-17T23:57:49.483" v="341" actId="20577"/>
          <ac:spMkLst>
            <pc:docMk/>
            <pc:sldMk cId="2871897998" sldId="338"/>
            <ac:spMk id="10" creationId="{F7432CB1-A8B7-E31C-6AD8-FB0639C69187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6:31.967" v="74" actId="20577"/>
        <pc:sldMkLst>
          <pc:docMk/>
          <pc:sldMk cId="2102582077" sldId="340"/>
        </pc:sldMkLst>
        <pc:spChg chg="mod">
          <ac:chgData name="Anna Gorman" userId="S::agorman@dhs.lacounty.gov::e004a6e3-1dbd-4395-aac9-ee2916b02659" providerId="AD" clId="Web-{827A93D4-BC5B-4B3C-9B65-5758C5442C3B}" dt="2023-04-17T23:46:31.967" v="74" actId="20577"/>
          <ac:spMkLst>
            <pc:docMk/>
            <pc:sldMk cId="2102582077" sldId="340"/>
            <ac:spMk id="2" creationId="{5CAFC48B-5815-48BB-B6BF-08972516346F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2:23.539" v="17" actId="20577"/>
        <pc:sldMkLst>
          <pc:docMk/>
          <pc:sldMk cId="414082203" sldId="342"/>
        </pc:sldMkLst>
        <pc:spChg chg="mod">
          <ac:chgData name="Anna Gorman" userId="S::agorman@dhs.lacounty.gov::e004a6e3-1dbd-4395-aac9-ee2916b02659" providerId="AD" clId="Web-{827A93D4-BC5B-4B3C-9B65-5758C5442C3B}" dt="2023-04-17T23:42:23.539" v="17" actId="20577"/>
          <ac:spMkLst>
            <pc:docMk/>
            <pc:sldMk cId="414082203" sldId="342"/>
            <ac:spMk id="2" creationId="{42A6D956-2754-B835-1331-CDB0AB2D54F1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7:05.046" v="80" actId="20577"/>
        <pc:sldMkLst>
          <pc:docMk/>
          <pc:sldMk cId="278155694" sldId="343"/>
        </pc:sldMkLst>
        <pc:spChg chg="mod">
          <ac:chgData name="Anna Gorman" userId="S::agorman@dhs.lacounty.gov::e004a6e3-1dbd-4395-aac9-ee2916b02659" providerId="AD" clId="Web-{827A93D4-BC5B-4B3C-9B65-5758C5442C3B}" dt="2023-04-17T23:47:05.046" v="80" actId="20577"/>
          <ac:spMkLst>
            <pc:docMk/>
            <pc:sldMk cId="278155694" sldId="343"/>
            <ac:spMk id="189" creationId="{00000000-0000-0000-0000-000000000000}"/>
          </ac:spMkLst>
        </pc:spChg>
      </pc:sldChg>
      <pc:sldChg chg="modSp del">
        <pc:chgData name="Anna Gorman" userId="S::agorman@dhs.lacounty.gov::e004a6e3-1dbd-4395-aac9-ee2916b02659" providerId="AD" clId="Web-{827A93D4-BC5B-4B3C-9B65-5758C5442C3B}" dt="2023-04-17T23:53:10.929" v="119"/>
        <pc:sldMkLst>
          <pc:docMk/>
          <pc:sldMk cId="1341290084" sldId="345"/>
        </pc:sldMkLst>
        <pc:spChg chg="mod">
          <ac:chgData name="Anna Gorman" userId="S::agorman@dhs.lacounty.gov::e004a6e3-1dbd-4395-aac9-ee2916b02659" providerId="AD" clId="Web-{827A93D4-BC5B-4B3C-9B65-5758C5442C3B}" dt="2023-04-17T23:52:56.429" v="116" actId="20577"/>
          <ac:spMkLst>
            <pc:docMk/>
            <pc:sldMk cId="1341290084" sldId="345"/>
            <ac:spMk id="2" creationId="{C1F4F86C-6C31-B1A4-09F6-816EA4897BEC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1:21.365" v="9" actId="20577"/>
        <pc:sldMkLst>
          <pc:docMk/>
          <pc:sldMk cId="2315702749" sldId="346"/>
        </pc:sldMkLst>
        <pc:spChg chg="mod">
          <ac:chgData name="Anna Gorman" userId="S::agorman@dhs.lacounty.gov::e004a6e3-1dbd-4395-aac9-ee2916b02659" providerId="AD" clId="Web-{827A93D4-BC5B-4B3C-9B65-5758C5442C3B}" dt="2023-04-17T23:41:21.365" v="9" actId="20577"/>
          <ac:spMkLst>
            <pc:docMk/>
            <pc:sldMk cId="2315702749" sldId="346"/>
            <ac:spMk id="184" creationId="{00000000-0000-0000-0000-000000000000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7:10.608" v="81" actId="20577"/>
        <pc:sldMkLst>
          <pc:docMk/>
          <pc:sldMk cId="2352253708" sldId="347"/>
        </pc:sldMkLst>
        <pc:spChg chg="mod">
          <ac:chgData name="Anna Gorman" userId="S::agorman@dhs.lacounty.gov::e004a6e3-1dbd-4395-aac9-ee2916b02659" providerId="AD" clId="Web-{827A93D4-BC5B-4B3C-9B65-5758C5442C3B}" dt="2023-04-17T23:47:10.608" v="81" actId="20577"/>
          <ac:spMkLst>
            <pc:docMk/>
            <pc:sldMk cId="2352253708" sldId="347"/>
            <ac:spMk id="189" creationId="{00000000-0000-0000-0000-000000000000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0:07.317" v="3" actId="20577"/>
        <pc:sldMkLst>
          <pc:docMk/>
          <pc:sldMk cId="577565180" sldId="348"/>
        </pc:sldMkLst>
        <pc:spChg chg="mod">
          <ac:chgData name="Anna Gorman" userId="S::agorman@dhs.lacounty.gov::e004a6e3-1dbd-4395-aac9-ee2916b02659" providerId="AD" clId="Web-{827A93D4-BC5B-4B3C-9B65-5758C5442C3B}" dt="2023-04-17T23:40:07.317" v="3" actId="20577"/>
          <ac:spMkLst>
            <pc:docMk/>
            <pc:sldMk cId="577565180" sldId="348"/>
            <ac:spMk id="2" creationId="{C1F4F86C-6C31-B1A4-09F6-816EA4897BEC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1:07.428" v="8" actId="20577"/>
        <pc:sldMkLst>
          <pc:docMk/>
          <pc:sldMk cId="1796688896" sldId="349"/>
        </pc:sldMkLst>
        <pc:spChg chg="mod">
          <ac:chgData name="Anna Gorman" userId="S::agorman@dhs.lacounty.gov::e004a6e3-1dbd-4395-aac9-ee2916b02659" providerId="AD" clId="Web-{827A93D4-BC5B-4B3C-9B65-5758C5442C3B}" dt="2023-04-17T23:41:07.428" v="8" actId="20577"/>
          <ac:spMkLst>
            <pc:docMk/>
            <pc:sldMk cId="1796688896" sldId="349"/>
            <ac:spMk id="184" creationId="{00000000-0000-0000-0000-000000000000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6:58.624" v="79" actId="20577"/>
        <pc:sldMkLst>
          <pc:docMk/>
          <pc:sldMk cId="3045645361" sldId="351"/>
        </pc:sldMkLst>
        <pc:spChg chg="mod">
          <ac:chgData name="Anna Gorman" userId="S::agorman@dhs.lacounty.gov::e004a6e3-1dbd-4395-aac9-ee2916b02659" providerId="AD" clId="Web-{827A93D4-BC5B-4B3C-9B65-5758C5442C3B}" dt="2023-04-17T23:46:58.624" v="79" actId="20577"/>
          <ac:spMkLst>
            <pc:docMk/>
            <pc:sldMk cId="3045645361" sldId="351"/>
            <ac:spMk id="189" creationId="{00000000-0000-0000-0000-000000000000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5:59.778" v="69" actId="20577"/>
        <pc:sldMkLst>
          <pc:docMk/>
          <pc:sldMk cId="1056776957" sldId="352"/>
        </pc:sldMkLst>
        <pc:spChg chg="mod">
          <ac:chgData name="Anna Gorman" userId="S::agorman@dhs.lacounty.gov::e004a6e3-1dbd-4395-aac9-ee2916b02659" providerId="AD" clId="Web-{827A93D4-BC5B-4B3C-9B65-5758C5442C3B}" dt="2023-04-17T23:45:59.778" v="69" actId="20577"/>
          <ac:spMkLst>
            <pc:docMk/>
            <pc:sldMk cId="1056776957" sldId="352"/>
            <ac:spMk id="2" creationId="{32293984-5A7E-068C-45F7-7563ED4D63B7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6:05.528" v="70" actId="20577"/>
        <pc:sldMkLst>
          <pc:docMk/>
          <pc:sldMk cId="14918997" sldId="354"/>
        </pc:sldMkLst>
        <pc:spChg chg="mod">
          <ac:chgData name="Anna Gorman" userId="S::agorman@dhs.lacounty.gov::e004a6e3-1dbd-4395-aac9-ee2916b02659" providerId="AD" clId="Web-{827A93D4-BC5B-4B3C-9B65-5758C5442C3B}" dt="2023-04-17T23:46:05.528" v="70" actId="20577"/>
          <ac:spMkLst>
            <pc:docMk/>
            <pc:sldMk cId="14918997" sldId="354"/>
            <ac:spMk id="2" creationId="{5CAFC48B-5815-48BB-B6BF-08972516346F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5:46.981" v="68" actId="20577"/>
        <pc:sldMkLst>
          <pc:docMk/>
          <pc:sldMk cId="328758239" sldId="355"/>
        </pc:sldMkLst>
        <pc:spChg chg="mod">
          <ac:chgData name="Anna Gorman" userId="S::agorman@dhs.lacounty.gov::e004a6e3-1dbd-4395-aac9-ee2916b02659" providerId="AD" clId="Web-{827A93D4-BC5B-4B3C-9B65-5758C5442C3B}" dt="2023-04-17T23:45:46.981" v="68" actId="20577"/>
          <ac:spMkLst>
            <pc:docMk/>
            <pc:sldMk cId="328758239" sldId="355"/>
            <ac:spMk id="2" creationId="{5CAFC48B-5815-48BB-B6BF-08972516346F}"/>
          </ac:spMkLst>
        </pc:spChg>
      </pc:sldChg>
      <pc:sldChg chg="modSp">
        <pc:chgData name="Anna Gorman" userId="S::agorman@dhs.lacounty.gov::e004a6e3-1dbd-4395-aac9-ee2916b02659" providerId="AD" clId="Web-{827A93D4-BC5B-4B3C-9B65-5758C5442C3B}" dt="2023-04-17T23:46:44.311" v="77" actId="20577"/>
        <pc:sldMkLst>
          <pc:docMk/>
          <pc:sldMk cId="53432443" sldId="356"/>
        </pc:sldMkLst>
        <pc:spChg chg="mod">
          <ac:chgData name="Anna Gorman" userId="S::agorman@dhs.lacounty.gov::e004a6e3-1dbd-4395-aac9-ee2916b02659" providerId="AD" clId="Web-{827A93D4-BC5B-4B3C-9B65-5758C5442C3B}" dt="2023-04-17T23:46:44.311" v="77" actId="20577"/>
          <ac:spMkLst>
            <pc:docMk/>
            <pc:sldMk cId="53432443" sldId="356"/>
            <ac:spMk id="189" creationId="{00000000-0000-0000-0000-000000000000}"/>
          </ac:spMkLst>
        </pc:spChg>
      </pc:sldChg>
      <pc:sldChg chg="modSp add replId">
        <pc:chgData name="Anna Gorman" userId="S::agorman@dhs.lacounty.gov::e004a6e3-1dbd-4395-aac9-ee2916b02659" providerId="AD" clId="Web-{827A93D4-BC5B-4B3C-9B65-5758C5442C3B}" dt="2023-04-17T23:52:50.741" v="115" actId="20577"/>
        <pc:sldMkLst>
          <pc:docMk/>
          <pc:sldMk cId="1334989643" sldId="357"/>
        </pc:sldMkLst>
        <pc:spChg chg="mod">
          <ac:chgData name="Anna Gorman" userId="S::agorman@dhs.lacounty.gov::e004a6e3-1dbd-4395-aac9-ee2916b02659" providerId="AD" clId="Web-{827A93D4-BC5B-4B3C-9B65-5758C5442C3B}" dt="2023-04-17T23:52:50.741" v="115" actId="20577"/>
          <ac:spMkLst>
            <pc:docMk/>
            <pc:sldMk cId="1334989643" sldId="357"/>
            <ac:spMk id="2" creationId="{C1F4F86C-6C31-B1A4-09F6-816EA4897BEC}"/>
          </ac:spMkLst>
        </pc:spChg>
      </pc:sldChg>
      <pc:sldChg chg="addSp delSp modSp add del ord replId">
        <pc:chgData name="Anna Gorman" userId="S::agorman@dhs.lacounty.gov::e004a6e3-1dbd-4395-aac9-ee2916b02659" providerId="AD" clId="Web-{827A93D4-BC5B-4B3C-9B65-5758C5442C3B}" dt="2023-04-17T23:44:13.760" v="47"/>
        <pc:sldMkLst>
          <pc:docMk/>
          <pc:sldMk cId="3389761209" sldId="357"/>
        </pc:sldMkLst>
        <pc:spChg chg="mod">
          <ac:chgData name="Anna Gorman" userId="S::agorman@dhs.lacounty.gov::e004a6e3-1dbd-4395-aac9-ee2916b02659" providerId="AD" clId="Web-{827A93D4-BC5B-4B3C-9B65-5758C5442C3B}" dt="2023-04-17T23:43:48.088" v="43" actId="20577"/>
          <ac:spMkLst>
            <pc:docMk/>
            <pc:sldMk cId="3389761209" sldId="357"/>
            <ac:spMk id="2" creationId="{42A6D956-2754-B835-1331-CDB0AB2D54F1}"/>
          </ac:spMkLst>
        </pc:spChg>
        <pc:spChg chg="add del">
          <ac:chgData name="Anna Gorman" userId="S::agorman@dhs.lacounty.gov::e004a6e3-1dbd-4395-aac9-ee2916b02659" providerId="AD" clId="Web-{827A93D4-BC5B-4B3C-9B65-5758C5442C3B}" dt="2023-04-17T23:44:10.635" v="46"/>
          <ac:spMkLst>
            <pc:docMk/>
            <pc:sldMk cId="3389761209" sldId="357"/>
            <ac:spMk id="64" creationId="{96A22D1E-F600-D275-44FF-FBFC5AE851EC}"/>
          </ac:spMkLst>
        </pc:spChg>
        <pc:graphicFrameChg chg="del">
          <ac:chgData name="Anna Gorman" userId="S::agorman@dhs.lacounty.gov::e004a6e3-1dbd-4395-aac9-ee2916b02659" providerId="AD" clId="Web-{827A93D4-BC5B-4B3C-9B65-5758C5442C3B}" dt="2023-04-17T23:43:50.510" v="44"/>
          <ac:graphicFrameMkLst>
            <pc:docMk/>
            <pc:sldMk cId="3389761209" sldId="357"/>
            <ac:graphicFrameMk id="5" creationId="{80B32B50-5C22-6A60-E68B-43084199EC6F}"/>
          </ac:graphicFrameMkLst>
        </pc:graphicFrameChg>
      </pc:sldChg>
      <pc:sldChg chg="add del replId">
        <pc:chgData name="Anna Gorman" userId="S::agorman@dhs.lacounty.gov::e004a6e3-1dbd-4395-aac9-ee2916b02659" providerId="AD" clId="Web-{827A93D4-BC5B-4B3C-9B65-5758C5442C3B}" dt="2023-04-17T23:53:36.977" v="122"/>
        <pc:sldMkLst>
          <pc:docMk/>
          <pc:sldMk cId="800770050" sldId="358"/>
        </pc:sldMkLst>
      </pc:sldChg>
      <pc:sldChg chg="add del replId">
        <pc:chgData name="Anna Gorman" userId="S::agorman@dhs.lacounty.gov::e004a6e3-1dbd-4395-aac9-ee2916b02659" providerId="AD" clId="Web-{827A93D4-BC5B-4B3C-9B65-5758C5442C3B}" dt="2023-04-17T23:53:08.945" v="118"/>
        <pc:sldMkLst>
          <pc:docMk/>
          <pc:sldMk cId="3261646688" sldId="358"/>
        </pc:sldMkLst>
      </pc:sldChg>
      <pc:sldChg chg="delSp modSp new del">
        <pc:chgData name="Anna Gorman" userId="S::agorman@dhs.lacounty.gov::e004a6e3-1dbd-4395-aac9-ee2916b02659" providerId="AD" clId="Web-{827A93D4-BC5B-4B3C-9B65-5758C5442C3B}" dt="2023-04-17T23:54:47.713" v="151"/>
        <pc:sldMkLst>
          <pc:docMk/>
          <pc:sldMk cId="3754087362" sldId="358"/>
        </pc:sldMkLst>
        <pc:spChg chg="mod">
          <ac:chgData name="Anna Gorman" userId="S::agorman@dhs.lacounty.gov::e004a6e3-1dbd-4395-aac9-ee2916b02659" providerId="AD" clId="Web-{827A93D4-BC5B-4B3C-9B65-5758C5442C3B}" dt="2023-04-17T23:53:54.743" v="136" actId="20577"/>
          <ac:spMkLst>
            <pc:docMk/>
            <pc:sldMk cId="3754087362" sldId="358"/>
            <ac:spMk id="2" creationId="{DCA0F86C-FA66-B5AB-CB8B-12E1027C6A50}"/>
          </ac:spMkLst>
        </pc:spChg>
        <pc:spChg chg="mod">
          <ac:chgData name="Anna Gorman" userId="S::agorman@dhs.lacounty.gov::e004a6e3-1dbd-4395-aac9-ee2916b02659" providerId="AD" clId="Web-{827A93D4-BC5B-4B3C-9B65-5758C5442C3B}" dt="2023-04-17T23:54:41.635" v="148" actId="20577"/>
          <ac:spMkLst>
            <pc:docMk/>
            <pc:sldMk cId="3754087362" sldId="358"/>
            <ac:spMk id="3" creationId="{2DA8A9F1-EF3C-9265-07C5-27C9025C248A}"/>
          </ac:spMkLst>
        </pc:spChg>
        <pc:spChg chg="del">
          <ac:chgData name="Anna Gorman" userId="S::agorman@dhs.lacounty.gov::e004a6e3-1dbd-4395-aac9-ee2916b02659" providerId="AD" clId="Web-{827A93D4-BC5B-4B3C-9B65-5758C5442C3B}" dt="2023-04-17T23:54:13.603" v="139"/>
          <ac:spMkLst>
            <pc:docMk/>
            <pc:sldMk cId="3754087362" sldId="358"/>
            <ac:spMk id="4" creationId="{8C1AF079-3C2E-D75F-2123-73423808DE99}"/>
          </ac:spMkLst>
        </pc:spChg>
      </pc:sldChg>
      <pc:sldChg chg="addSp modSp add ord replId">
        <pc:chgData name="Anna Gorman" userId="S::agorman@dhs.lacounty.gov::e004a6e3-1dbd-4395-aac9-ee2916b02659" providerId="AD" clId="Web-{827A93D4-BC5B-4B3C-9B65-5758C5442C3B}" dt="2023-04-18T00:01:47.207" v="463" actId="1076"/>
        <pc:sldMkLst>
          <pc:docMk/>
          <pc:sldMk cId="3397671294" sldId="359"/>
        </pc:sldMkLst>
        <pc:spChg chg="mod">
          <ac:chgData name="Anna Gorman" userId="S::agorman@dhs.lacounty.gov::e004a6e3-1dbd-4395-aac9-ee2916b02659" providerId="AD" clId="Web-{827A93D4-BC5B-4B3C-9B65-5758C5442C3B}" dt="2023-04-17T23:54:51.307" v="152" actId="20577"/>
          <ac:spMkLst>
            <pc:docMk/>
            <pc:sldMk cId="3397671294" sldId="359"/>
            <ac:spMk id="2" creationId="{42A6D956-2754-B835-1331-CDB0AB2D54F1}"/>
          </ac:spMkLst>
        </pc:spChg>
        <pc:spChg chg="mod">
          <ac:chgData name="Anna Gorman" userId="S::agorman@dhs.lacounty.gov::e004a6e3-1dbd-4395-aac9-ee2916b02659" providerId="AD" clId="Web-{827A93D4-BC5B-4B3C-9B65-5758C5442C3B}" dt="2023-04-18T00:00:09.846" v="442" actId="20577"/>
          <ac:spMkLst>
            <pc:docMk/>
            <pc:sldMk cId="3397671294" sldId="359"/>
            <ac:spMk id="4" creationId="{08850B05-8E3E-3544-4836-16B775D6E693}"/>
          </ac:spMkLst>
        </pc:spChg>
        <pc:picChg chg="add mod">
          <ac:chgData name="Anna Gorman" userId="S::agorman@dhs.lacounty.gov::e004a6e3-1dbd-4395-aac9-ee2916b02659" providerId="AD" clId="Web-{827A93D4-BC5B-4B3C-9B65-5758C5442C3B}" dt="2023-04-18T00:01:47.207" v="463" actId="1076"/>
          <ac:picMkLst>
            <pc:docMk/>
            <pc:sldMk cId="3397671294" sldId="359"/>
            <ac:picMk id="5" creationId="{5B59CEA5-176E-48A0-FACF-BC92BB52054F}"/>
          </ac:picMkLst>
        </pc:picChg>
      </pc:sldChg>
      <pc:sldChg chg="new del">
        <pc:chgData name="Anna Gorman" userId="S::agorman@dhs.lacounty.gov::e004a6e3-1dbd-4395-aac9-ee2916b02659" providerId="AD" clId="Web-{827A93D4-BC5B-4B3C-9B65-5758C5442C3B}" dt="2023-04-17T23:54:06.915" v="138"/>
        <pc:sldMkLst>
          <pc:docMk/>
          <pc:sldMk cId="4163068503" sldId="359"/>
        </pc:sldMkLst>
      </pc:sldChg>
      <pc:sldChg chg="delSp modSp add ord replId">
        <pc:chgData name="Anna Gorman" userId="S::agorman@dhs.lacounty.gov::e004a6e3-1dbd-4395-aac9-ee2916b02659" providerId="AD" clId="Web-{827A93D4-BC5B-4B3C-9B65-5758C5442C3B}" dt="2023-04-18T00:43:52.906" v="701" actId="20577"/>
        <pc:sldMkLst>
          <pc:docMk/>
          <pc:sldMk cId="2053898895" sldId="360"/>
        </pc:sldMkLst>
        <pc:spChg chg="mod">
          <ac:chgData name="Anna Gorman" userId="S::agorman@dhs.lacounty.gov::e004a6e3-1dbd-4395-aac9-ee2916b02659" providerId="AD" clId="Web-{827A93D4-BC5B-4B3C-9B65-5758C5442C3B}" dt="2023-04-18T00:42:27.686" v="528" actId="20577"/>
          <ac:spMkLst>
            <pc:docMk/>
            <pc:sldMk cId="2053898895" sldId="360"/>
            <ac:spMk id="189" creationId="{00000000-0000-0000-0000-000000000000}"/>
          </ac:spMkLst>
        </pc:spChg>
        <pc:spChg chg="mod">
          <ac:chgData name="Anna Gorman" userId="S::agorman@dhs.lacounty.gov::e004a6e3-1dbd-4395-aac9-ee2916b02659" providerId="AD" clId="Web-{827A93D4-BC5B-4B3C-9B65-5758C5442C3B}" dt="2023-04-18T00:43:52.906" v="701" actId="20577"/>
          <ac:spMkLst>
            <pc:docMk/>
            <pc:sldMk cId="2053898895" sldId="360"/>
            <ac:spMk id="193" creationId="{00000000-0000-0000-0000-000000000000}"/>
          </ac:spMkLst>
        </pc:spChg>
        <pc:picChg chg="del">
          <ac:chgData name="Anna Gorman" userId="S::agorman@dhs.lacounty.gov::e004a6e3-1dbd-4395-aac9-ee2916b02659" providerId="AD" clId="Web-{827A93D4-BC5B-4B3C-9B65-5758C5442C3B}" dt="2023-04-18T00:42:28.702" v="529"/>
          <ac:picMkLst>
            <pc:docMk/>
            <pc:sldMk cId="2053898895" sldId="360"/>
            <ac:picMk id="2" creationId="{1BA409D7-DE76-C17D-DB6D-E2176E79986B}"/>
          </ac:picMkLst>
        </pc:picChg>
      </pc:sldChg>
    </pc:docChg>
  </pc:docChgLst>
  <pc:docChgLst>
    <pc:chgData name="Jorrel Sampana" userId="3a6d2611-ffbf-4b17-b034-cbbf2a5be8a1" providerId="ADAL" clId="{7574A5C7-D7D8-43EA-BB52-D45DB834C246}"/>
    <pc:docChg chg="custSel addSld delSld modSld sldOrd">
      <pc:chgData name="Jorrel Sampana" userId="3a6d2611-ffbf-4b17-b034-cbbf2a5be8a1" providerId="ADAL" clId="{7574A5C7-D7D8-43EA-BB52-D45DB834C246}" dt="2023-04-11T14:59:40.816" v="465" actId="2696"/>
      <pc:docMkLst>
        <pc:docMk/>
      </pc:docMkLst>
      <pc:sldChg chg="delSp modSp mod">
        <pc:chgData name="Jorrel Sampana" userId="3a6d2611-ffbf-4b17-b034-cbbf2a5be8a1" providerId="ADAL" clId="{7574A5C7-D7D8-43EA-BB52-D45DB834C246}" dt="2023-04-11T14:55:56.848" v="440" actId="20577"/>
        <pc:sldMkLst>
          <pc:docMk/>
          <pc:sldMk cId="2621998150" sldId="310"/>
        </pc:sldMkLst>
        <pc:spChg chg="del mod">
          <ac:chgData name="Jorrel Sampana" userId="3a6d2611-ffbf-4b17-b034-cbbf2a5be8a1" providerId="ADAL" clId="{7574A5C7-D7D8-43EA-BB52-D45DB834C246}" dt="2023-04-11T14:48:32.728" v="432" actId="478"/>
          <ac:spMkLst>
            <pc:docMk/>
            <pc:sldMk cId="2621998150" sldId="310"/>
            <ac:spMk id="189" creationId="{00000000-0000-0000-0000-000000000000}"/>
          </ac:spMkLst>
        </pc:spChg>
        <pc:spChg chg="mod">
          <ac:chgData name="Jorrel Sampana" userId="3a6d2611-ffbf-4b17-b034-cbbf2a5be8a1" providerId="ADAL" clId="{7574A5C7-D7D8-43EA-BB52-D45DB834C246}" dt="2023-04-11T14:55:56.848" v="440" actId="20577"/>
          <ac:spMkLst>
            <pc:docMk/>
            <pc:sldMk cId="2621998150" sldId="310"/>
            <ac:spMk id="193" creationId="{00000000-0000-0000-0000-000000000000}"/>
          </ac:spMkLst>
        </pc:spChg>
      </pc:sldChg>
      <pc:sldChg chg="modSp mod ord">
        <pc:chgData name="Jorrel Sampana" userId="3a6d2611-ffbf-4b17-b034-cbbf2a5be8a1" providerId="ADAL" clId="{7574A5C7-D7D8-43EA-BB52-D45DB834C246}" dt="2023-04-11T14:59:08.266" v="464" actId="6549"/>
        <pc:sldMkLst>
          <pc:docMk/>
          <pc:sldMk cId="2656962481" sldId="314"/>
        </pc:sldMkLst>
        <pc:spChg chg="mod">
          <ac:chgData name="Jorrel Sampana" userId="3a6d2611-ffbf-4b17-b034-cbbf2a5be8a1" providerId="ADAL" clId="{7574A5C7-D7D8-43EA-BB52-D45DB834C246}" dt="2023-04-11T14:59:08.266" v="464" actId="6549"/>
          <ac:spMkLst>
            <pc:docMk/>
            <pc:sldMk cId="2656962481" sldId="314"/>
            <ac:spMk id="8" creationId="{FA71F429-1D01-4375-8A9B-5FFD611E9B8E}"/>
          </ac:spMkLst>
        </pc:spChg>
      </pc:sldChg>
      <pc:sldChg chg="modSp mod">
        <pc:chgData name="Jorrel Sampana" userId="3a6d2611-ffbf-4b17-b034-cbbf2a5be8a1" providerId="ADAL" clId="{7574A5C7-D7D8-43EA-BB52-D45DB834C246}" dt="2023-04-11T14:37:06.871" v="168" actId="20577"/>
        <pc:sldMkLst>
          <pc:docMk/>
          <pc:sldMk cId="1440682489" sldId="318"/>
        </pc:sldMkLst>
        <pc:spChg chg="mod">
          <ac:chgData name="Jorrel Sampana" userId="3a6d2611-ffbf-4b17-b034-cbbf2a5be8a1" providerId="ADAL" clId="{7574A5C7-D7D8-43EA-BB52-D45DB834C246}" dt="2023-04-11T14:37:06.871" v="168" actId="20577"/>
          <ac:spMkLst>
            <pc:docMk/>
            <pc:sldMk cId="1440682489" sldId="318"/>
            <ac:spMk id="20" creationId="{012C3723-8011-F1C5-8C5E-AF6FC481121A}"/>
          </ac:spMkLst>
        </pc:spChg>
      </pc:sldChg>
      <pc:sldChg chg="modSp mod">
        <pc:chgData name="Jorrel Sampana" userId="3a6d2611-ffbf-4b17-b034-cbbf2a5be8a1" providerId="ADAL" clId="{7574A5C7-D7D8-43EA-BB52-D45DB834C246}" dt="2023-04-11T14:48:03.547" v="429" actId="20577"/>
        <pc:sldMkLst>
          <pc:docMk/>
          <pc:sldMk cId="3761382818" sldId="321"/>
        </pc:sldMkLst>
        <pc:spChg chg="mod">
          <ac:chgData name="Jorrel Sampana" userId="3a6d2611-ffbf-4b17-b034-cbbf2a5be8a1" providerId="ADAL" clId="{7574A5C7-D7D8-43EA-BB52-D45DB834C246}" dt="2023-04-11T14:47:08.062" v="400" actId="20577"/>
          <ac:spMkLst>
            <pc:docMk/>
            <pc:sldMk cId="3761382818" sldId="321"/>
            <ac:spMk id="2" creationId="{8B0B4034-6544-43E9-8565-4331788AD3A2}"/>
          </ac:spMkLst>
        </pc:spChg>
        <pc:spChg chg="mod">
          <ac:chgData name="Jorrel Sampana" userId="3a6d2611-ffbf-4b17-b034-cbbf2a5be8a1" providerId="ADAL" clId="{7574A5C7-D7D8-43EA-BB52-D45DB834C246}" dt="2023-04-11T14:48:03.547" v="429" actId="20577"/>
          <ac:spMkLst>
            <pc:docMk/>
            <pc:sldMk cId="3761382818" sldId="321"/>
            <ac:spMk id="4" creationId="{E39F95C8-86A2-449E-8BFD-3445F09CF252}"/>
          </ac:spMkLst>
        </pc:spChg>
      </pc:sldChg>
      <pc:sldChg chg="modSp mod">
        <pc:chgData name="Jorrel Sampana" userId="3a6d2611-ffbf-4b17-b034-cbbf2a5be8a1" providerId="ADAL" clId="{7574A5C7-D7D8-43EA-BB52-D45DB834C246}" dt="2023-04-11T14:12:19.290" v="4" actId="20577"/>
        <pc:sldMkLst>
          <pc:docMk/>
          <pc:sldMk cId="565678238" sldId="326"/>
        </pc:sldMkLst>
        <pc:spChg chg="mod">
          <ac:chgData name="Jorrel Sampana" userId="3a6d2611-ffbf-4b17-b034-cbbf2a5be8a1" providerId="ADAL" clId="{7574A5C7-D7D8-43EA-BB52-D45DB834C246}" dt="2023-04-11T14:12:19.290" v="4" actId="20577"/>
          <ac:spMkLst>
            <pc:docMk/>
            <pc:sldMk cId="565678238" sldId="326"/>
            <ac:spMk id="2" creationId="{049195EA-2F58-4C31-9EBD-132B0489B611}"/>
          </ac:spMkLst>
        </pc:spChg>
      </pc:sldChg>
      <pc:sldChg chg="del">
        <pc:chgData name="Jorrel Sampana" userId="3a6d2611-ffbf-4b17-b034-cbbf2a5be8a1" providerId="ADAL" clId="{7574A5C7-D7D8-43EA-BB52-D45DB834C246}" dt="2023-04-11T14:59:40.816" v="465" actId="2696"/>
        <pc:sldMkLst>
          <pc:docMk/>
          <pc:sldMk cId="2640271385" sldId="327"/>
        </pc:sldMkLst>
      </pc:sldChg>
      <pc:sldChg chg="modSp">
        <pc:chgData name="Jorrel Sampana" userId="3a6d2611-ffbf-4b17-b034-cbbf2a5be8a1" providerId="ADAL" clId="{7574A5C7-D7D8-43EA-BB52-D45DB834C246}" dt="2023-04-11T14:05:59.101" v="0" actId="20578"/>
        <pc:sldMkLst>
          <pc:docMk/>
          <pc:sldMk cId="3372328805" sldId="328"/>
        </pc:sldMkLst>
        <pc:spChg chg="mod">
          <ac:chgData name="Jorrel Sampana" userId="3a6d2611-ffbf-4b17-b034-cbbf2a5be8a1" providerId="ADAL" clId="{7574A5C7-D7D8-43EA-BB52-D45DB834C246}" dt="2023-04-11T14:05:59.101" v="0" actId="20578"/>
          <ac:spMkLst>
            <pc:docMk/>
            <pc:sldMk cId="3372328805" sldId="328"/>
            <ac:spMk id="3" creationId="{6713C5CA-C785-419A-BCEF-16FB9F25096B}"/>
          </ac:spMkLst>
        </pc:spChg>
      </pc:sldChg>
      <pc:sldChg chg="modSp mod">
        <pc:chgData name="Jorrel Sampana" userId="3a6d2611-ffbf-4b17-b034-cbbf2a5be8a1" providerId="ADAL" clId="{7574A5C7-D7D8-43EA-BB52-D45DB834C246}" dt="2023-04-11T14:26:38.332" v="101" actId="14100"/>
        <pc:sldMkLst>
          <pc:docMk/>
          <pc:sldMk cId="567927176" sldId="329"/>
        </pc:sldMkLst>
        <pc:spChg chg="mod">
          <ac:chgData name="Jorrel Sampana" userId="3a6d2611-ffbf-4b17-b034-cbbf2a5be8a1" providerId="ADAL" clId="{7574A5C7-D7D8-43EA-BB52-D45DB834C246}" dt="2023-04-11T14:26:38.332" v="101" actId="14100"/>
          <ac:spMkLst>
            <pc:docMk/>
            <pc:sldMk cId="567927176" sldId="329"/>
            <ac:spMk id="3" creationId="{6713C5CA-C785-419A-BCEF-16FB9F25096B}"/>
          </ac:spMkLst>
        </pc:spChg>
      </pc:sldChg>
      <pc:sldChg chg="modSp mod">
        <pc:chgData name="Jorrel Sampana" userId="3a6d2611-ffbf-4b17-b034-cbbf2a5be8a1" providerId="ADAL" clId="{7574A5C7-D7D8-43EA-BB52-D45DB834C246}" dt="2023-04-11T14:42:53.394" v="208" actId="1076"/>
        <pc:sldMkLst>
          <pc:docMk/>
          <pc:sldMk cId="4243397440" sldId="330"/>
        </pc:sldMkLst>
        <pc:spChg chg="mod">
          <ac:chgData name="Jorrel Sampana" userId="3a6d2611-ffbf-4b17-b034-cbbf2a5be8a1" providerId="ADAL" clId="{7574A5C7-D7D8-43EA-BB52-D45DB834C246}" dt="2023-04-11T14:42:53.394" v="208" actId="1076"/>
          <ac:spMkLst>
            <pc:docMk/>
            <pc:sldMk cId="4243397440" sldId="330"/>
            <ac:spMk id="3" creationId="{6713C5CA-C785-419A-BCEF-16FB9F25096B}"/>
          </ac:spMkLst>
        </pc:spChg>
      </pc:sldChg>
      <pc:sldChg chg="modSp mod">
        <pc:chgData name="Jorrel Sampana" userId="3a6d2611-ffbf-4b17-b034-cbbf2a5be8a1" providerId="ADAL" clId="{7574A5C7-D7D8-43EA-BB52-D45DB834C246}" dt="2023-04-11T14:27:38.018" v="161" actId="20577"/>
        <pc:sldMkLst>
          <pc:docMk/>
          <pc:sldMk cId="2068929562" sldId="333"/>
        </pc:sldMkLst>
        <pc:spChg chg="mod">
          <ac:chgData name="Jorrel Sampana" userId="3a6d2611-ffbf-4b17-b034-cbbf2a5be8a1" providerId="ADAL" clId="{7574A5C7-D7D8-43EA-BB52-D45DB834C246}" dt="2023-04-11T14:27:38.018" v="161" actId="20577"/>
          <ac:spMkLst>
            <pc:docMk/>
            <pc:sldMk cId="2068929562" sldId="333"/>
            <ac:spMk id="4" creationId="{08850B05-8E3E-3544-4836-16B775D6E693}"/>
          </ac:spMkLst>
        </pc:spChg>
      </pc:sldChg>
      <pc:sldChg chg="modSp mod">
        <pc:chgData name="Jorrel Sampana" userId="3a6d2611-ffbf-4b17-b034-cbbf2a5be8a1" providerId="ADAL" clId="{7574A5C7-D7D8-43EA-BB52-D45DB834C246}" dt="2023-04-11T14:39:51.372" v="207" actId="20577"/>
        <pc:sldMkLst>
          <pc:docMk/>
          <pc:sldMk cId="2871897998" sldId="338"/>
        </pc:sldMkLst>
        <pc:spChg chg="mod">
          <ac:chgData name="Jorrel Sampana" userId="3a6d2611-ffbf-4b17-b034-cbbf2a5be8a1" providerId="ADAL" clId="{7574A5C7-D7D8-43EA-BB52-D45DB834C246}" dt="2023-04-11T14:39:51.372" v="207" actId="20577"/>
          <ac:spMkLst>
            <pc:docMk/>
            <pc:sldMk cId="2871897998" sldId="338"/>
            <ac:spMk id="12" creationId="{7F902078-AD7F-6447-9AB1-1CD0F84DA20E}"/>
          </ac:spMkLst>
        </pc:spChg>
      </pc:sldChg>
      <pc:sldChg chg="modSp add mod ord">
        <pc:chgData name="Jorrel Sampana" userId="3a6d2611-ffbf-4b17-b034-cbbf2a5be8a1" providerId="ADAL" clId="{7574A5C7-D7D8-43EA-BB52-D45DB834C246}" dt="2023-04-11T14:38:29.102" v="201" actId="20577"/>
        <pc:sldMkLst>
          <pc:docMk/>
          <pc:sldMk cId="54614107" sldId="339"/>
        </pc:sldMkLst>
        <pc:spChg chg="mod">
          <ac:chgData name="Jorrel Sampana" userId="3a6d2611-ffbf-4b17-b034-cbbf2a5be8a1" providerId="ADAL" clId="{7574A5C7-D7D8-43EA-BB52-D45DB834C246}" dt="2023-04-11T14:38:29.102" v="201" actId="20577"/>
          <ac:spMkLst>
            <pc:docMk/>
            <pc:sldMk cId="54614107" sldId="339"/>
            <ac:spMk id="2" creationId="{C1F4F86C-6C31-B1A4-09F6-816EA4897BEC}"/>
          </ac:spMkLst>
        </pc:spChg>
      </pc:sldChg>
      <pc:sldChg chg="modSp add mod ord">
        <pc:chgData name="Jorrel Sampana" userId="3a6d2611-ffbf-4b17-b034-cbbf2a5be8a1" providerId="ADAL" clId="{7574A5C7-D7D8-43EA-BB52-D45DB834C246}" dt="2023-04-11T14:46:50.980" v="369" actId="20577"/>
        <pc:sldMkLst>
          <pc:docMk/>
          <pc:sldMk cId="2102582077" sldId="340"/>
        </pc:sldMkLst>
        <pc:spChg chg="mod">
          <ac:chgData name="Jorrel Sampana" userId="3a6d2611-ffbf-4b17-b034-cbbf2a5be8a1" providerId="ADAL" clId="{7574A5C7-D7D8-43EA-BB52-D45DB834C246}" dt="2023-04-11T14:44:51.639" v="231" actId="20577"/>
          <ac:spMkLst>
            <pc:docMk/>
            <pc:sldMk cId="2102582077" sldId="340"/>
            <ac:spMk id="2" creationId="{5CAFC48B-5815-48BB-B6BF-08972516346F}"/>
          </ac:spMkLst>
        </pc:spChg>
        <pc:spChg chg="mod">
          <ac:chgData name="Jorrel Sampana" userId="3a6d2611-ffbf-4b17-b034-cbbf2a5be8a1" providerId="ADAL" clId="{7574A5C7-D7D8-43EA-BB52-D45DB834C246}" dt="2023-04-11T14:46:50.980" v="369" actId="20577"/>
          <ac:spMkLst>
            <pc:docMk/>
            <pc:sldMk cId="2102582077" sldId="340"/>
            <ac:spMk id="3" creationId="{6713C5CA-C785-419A-BCEF-16FB9F25096B}"/>
          </ac:spMkLst>
        </pc:spChg>
      </pc:sldChg>
    </pc:docChg>
  </pc:docChgLst>
  <pc:docChgLst>
    <pc:chgData name="Anna Gorman" userId="S::agorman@dhs.lacounty.gov::e004a6e3-1dbd-4395-aac9-ee2916b02659" providerId="AD" clId="Web-{5096374E-8DCB-4972-99B0-5BC182EE0254}"/>
    <pc:docChg chg="addSld delSld modSld sldOrd">
      <pc:chgData name="Anna Gorman" userId="S::agorman@dhs.lacounty.gov::e004a6e3-1dbd-4395-aac9-ee2916b02659" providerId="AD" clId="Web-{5096374E-8DCB-4972-99B0-5BC182EE0254}" dt="2023-04-17T21:13:54.563" v="1306" actId="20577"/>
      <pc:docMkLst>
        <pc:docMk/>
      </pc:docMkLst>
      <pc:sldChg chg="modSp">
        <pc:chgData name="Anna Gorman" userId="S::agorman@dhs.lacounty.gov::e004a6e3-1dbd-4395-aac9-ee2916b02659" providerId="AD" clId="Web-{5096374E-8DCB-4972-99B0-5BC182EE0254}" dt="2023-04-17T20:48:04.068" v="223" actId="20577"/>
        <pc:sldMkLst>
          <pc:docMk/>
          <pc:sldMk cId="1912968245" sldId="303"/>
        </pc:sldMkLst>
        <pc:spChg chg="mod">
          <ac:chgData name="Anna Gorman" userId="S::agorman@dhs.lacounty.gov::e004a6e3-1dbd-4395-aac9-ee2916b02659" providerId="AD" clId="Web-{5096374E-8DCB-4972-99B0-5BC182EE0254}" dt="2023-04-17T20:48:04.068" v="223" actId="20577"/>
          <ac:spMkLst>
            <pc:docMk/>
            <pc:sldMk cId="1912968245" sldId="303"/>
            <ac:spMk id="193" creationId="{00000000-0000-0000-0000-000000000000}"/>
          </ac:spMkLst>
        </pc:spChg>
      </pc:sldChg>
      <pc:sldChg chg="addSp">
        <pc:chgData name="Anna Gorman" userId="S::agorman@dhs.lacounty.gov::e004a6e3-1dbd-4395-aac9-ee2916b02659" providerId="AD" clId="Web-{5096374E-8DCB-4972-99B0-5BC182EE0254}" dt="2023-04-17T18:59:06.956" v="28"/>
        <pc:sldMkLst>
          <pc:docMk/>
          <pc:sldMk cId="600022079" sldId="315"/>
        </pc:sldMkLst>
        <pc:picChg chg="add">
          <ac:chgData name="Anna Gorman" userId="S::agorman@dhs.lacounty.gov::e004a6e3-1dbd-4395-aac9-ee2916b02659" providerId="AD" clId="Web-{5096374E-8DCB-4972-99B0-5BC182EE0254}" dt="2023-04-17T18:59:06.956" v="28"/>
          <ac:picMkLst>
            <pc:docMk/>
            <pc:sldMk cId="600022079" sldId="315"/>
            <ac:picMk id="10" creationId="{3DF73363-A142-A9CE-6F39-3C9C88D359B4}"/>
          </ac:picMkLst>
        </pc:picChg>
      </pc:sldChg>
      <pc:sldChg chg="modSp">
        <pc:chgData name="Anna Gorman" userId="S::agorman@dhs.lacounty.gov::e004a6e3-1dbd-4395-aac9-ee2916b02659" providerId="AD" clId="Web-{5096374E-8DCB-4972-99B0-5BC182EE0254}" dt="2023-04-17T20:45:40.956" v="61" actId="1076"/>
        <pc:sldMkLst>
          <pc:docMk/>
          <pc:sldMk cId="2183774659" sldId="317"/>
        </pc:sldMkLst>
        <pc:picChg chg="mod">
          <ac:chgData name="Anna Gorman" userId="S::agorman@dhs.lacounty.gov::e004a6e3-1dbd-4395-aac9-ee2916b02659" providerId="AD" clId="Web-{5096374E-8DCB-4972-99B0-5BC182EE0254}" dt="2023-04-17T20:45:40.956" v="61" actId="1076"/>
          <ac:picMkLst>
            <pc:docMk/>
            <pc:sldMk cId="2183774659" sldId="317"/>
            <ac:picMk id="8" creationId="{C40384FA-0056-45CB-A00D-2324ACB56B60}"/>
          </ac:picMkLst>
        </pc:picChg>
      </pc:sldChg>
      <pc:sldChg chg="addSp">
        <pc:chgData name="Anna Gorman" userId="S::agorman@dhs.lacounty.gov::e004a6e3-1dbd-4395-aac9-ee2916b02659" providerId="AD" clId="Web-{5096374E-8DCB-4972-99B0-5BC182EE0254}" dt="2023-04-17T18:58:18.487" v="21"/>
        <pc:sldMkLst>
          <pc:docMk/>
          <pc:sldMk cId="565678238" sldId="326"/>
        </pc:sldMkLst>
        <pc:picChg chg="add">
          <ac:chgData name="Anna Gorman" userId="S::agorman@dhs.lacounty.gov::e004a6e3-1dbd-4395-aac9-ee2916b02659" providerId="AD" clId="Web-{5096374E-8DCB-4972-99B0-5BC182EE0254}" dt="2023-04-17T18:58:18.487" v="21"/>
          <ac:picMkLst>
            <pc:docMk/>
            <pc:sldMk cId="565678238" sldId="326"/>
            <ac:picMk id="5" creationId="{40B455BE-52A2-A4D3-2048-7B198354B4EE}"/>
          </ac:picMkLst>
        </pc:picChg>
      </pc:sldChg>
      <pc:sldChg chg="modSp">
        <pc:chgData name="Anna Gorman" userId="S::agorman@dhs.lacounty.gov::e004a6e3-1dbd-4395-aac9-ee2916b02659" providerId="AD" clId="Web-{5096374E-8DCB-4972-99B0-5BC182EE0254}" dt="2023-04-17T20:49:32.195" v="383" actId="20577"/>
        <pc:sldMkLst>
          <pc:docMk/>
          <pc:sldMk cId="4243397440" sldId="330"/>
        </pc:sldMkLst>
        <pc:spChg chg="mod">
          <ac:chgData name="Anna Gorman" userId="S::agorman@dhs.lacounty.gov::e004a6e3-1dbd-4395-aac9-ee2916b02659" providerId="AD" clId="Web-{5096374E-8DCB-4972-99B0-5BC182EE0254}" dt="2023-04-17T20:49:32.195" v="383" actId="20577"/>
          <ac:spMkLst>
            <pc:docMk/>
            <pc:sldMk cId="4243397440" sldId="330"/>
            <ac:spMk id="3" creationId="{6713C5CA-C785-419A-BCEF-16FB9F25096B}"/>
          </ac:spMkLst>
        </pc:spChg>
      </pc:sldChg>
      <pc:sldChg chg="addSp">
        <pc:chgData name="Anna Gorman" userId="S::agorman@dhs.lacounty.gov::e004a6e3-1dbd-4395-aac9-ee2916b02659" providerId="AD" clId="Web-{5096374E-8DCB-4972-99B0-5BC182EE0254}" dt="2023-04-17T18:59:00.050" v="26"/>
        <pc:sldMkLst>
          <pc:docMk/>
          <pc:sldMk cId="2068929562" sldId="333"/>
        </pc:sldMkLst>
        <pc:picChg chg="add">
          <ac:chgData name="Anna Gorman" userId="S::agorman@dhs.lacounty.gov::e004a6e3-1dbd-4395-aac9-ee2916b02659" providerId="AD" clId="Web-{5096374E-8DCB-4972-99B0-5BC182EE0254}" dt="2023-04-17T18:59:00.050" v="26"/>
          <ac:picMkLst>
            <pc:docMk/>
            <pc:sldMk cId="2068929562" sldId="333"/>
            <ac:picMk id="6" creationId="{5EF08011-CB23-4230-C161-5FA4EC55607D}"/>
          </ac:picMkLst>
        </pc:picChg>
      </pc:sldChg>
      <pc:sldChg chg="addSp">
        <pc:chgData name="Anna Gorman" userId="S::agorman@dhs.lacounty.gov::e004a6e3-1dbd-4395-aac9-ee2916b02659" providerId="AD" clId="Web-{5096374E-8DCB-4972-99B0-5BC182EE0254}" dt="2023-04-17T18:58:41.487" v="24"/>
        <pc:sldMkLst>
          <pc:docMk/>
          <pc:sldMk cId="2869351746" sldId="334"/>
        </pc:sldMkLst>
        <pc:picChg chg="add">
          <ac:chgData name="Anna Gorman" userId="S::agorman@dhs.lacounty.gov::e004a6e3-1dbd-4395-aac9-ee2916b02659" providerId="AD" clId="Web-{5096374E-8DCB-4972-99B0-5BC182EE0254}" dt="2023-04-17T18:58:41.487" v="24"/>
          <ac:picMkLst>
            <pc:docMk/>
            <pc:sldMk cId="2869351746" sldId="334"/>
            <ac:picMk id="6" creationId="{9604DCC9-E5E3-140D-AAAB-0D7C83D5679B}"/>
          </ac:picMkLst>
        </pc:picChg>
      </pc:sldChg>
      <pc:sldChg chg="addSp">
        <pc:chgData name="Anna Gorman" userId="S::agorman@dhs.lacounty.gov::e004a6e3-1dbd-4395-aac9-ee2916b02659" providerId="AD" clId="Web-{5096374E-8DCB-4972-99B0-5BC182EE0254}" dt="2023-04-17T18:58:25.659" v="22"/>
        <pc:sldMkLst>
          <pc:docMk/>
          <pc:sldMk cId="3046623223" sldId="335"/>
        </pc:sldMkLst>
        <pc:picChg chg="add">
          <ac:chgData name="Anna Gorman" userId="S::agorman@dhs.lacounty.gov::e004a6e3-1dbd-4395-aac9-ee2916b02659" providerId="AD" clId="Web-{5096374E-8DCB-4972-99B0-5BC182EE0254}" dt="2023-04-17T18:58:25.659" v="22"/>
          <ac:picMkLst>
            <pc:docMk/>
            <pc:sldMk cId="3046623223" sldId="335"/>
            <ac:picMk id="6" creationId="{C4FF2F33-01C8-4A36-8463-00CB4E2A063B}"/>
          </ac:picMkLst>
        </pc:picChg>
      </pc:sldChg>
      <pc:sldChg chg="addSp">
        <pc:chgData name="Anna Gorman" userId="S::agorman@dhs.lacounty.gov::e004a6e3-1dbd-4395-aac9-ee2916b02659" providerId="AD" clId="Web-{5096374E-8DCB-4972-99B0-5BC182EE0254}" dt="2023-04-17T18:58:57.847" v="25"/>
        <pc:sldMkLst>
          <pc:docMk/>
          <pc:sldMk cId="2396412191" sldId="336"/>
        </pc:sldMkLst>
        <pc:picChg chg="add">
          <ac:chgData name="Anna Gorman" userId="S::agorman@dhs.lacounty.gov::e004a6e3-1dbd-4395-aac9-ee2916b02659" providerId="AD" clId="Web-{5096374E-8DCB-4972-99B0-5BC182EE0254}" dt="2023-04-17T18:58:57.847" v="25"/>
          <ac:picMkLst>
            <pc:docMk/>
            <pc:sldMk cId="2396412191" sldId="336"/>
            <ac:picMk id="6" creationId="{8BB82010-71DE-B094-8CF4-0FE7F643A0DE}"/>
          </ac:picMkLst>
        </pc:picChg>
      </pc:sldChg>
      <pc:sldChg chg="addSp">
        <pc:chgData name="Anna Gorman" userId="S::agorman@dhs.lacounty.gov::e004a6e3-1dbd-4395-aac9-ee2916b02659" providerId="AD" clId="Web-{5096374E-8DCB-4972-99B0-5BC182EE0254}" dt="2023-04-17T18:59:03.394" v="27"/>
        <pc:sldMkLst>
          <pc:docMk/>
          <pc:sldMk cId="1088473943" sldId="337"/>
        </pc:sldMkLst>
        <pc:picChg chg="add">
          <ac:chgData name="Anna Gorman" userId="S::agorman@dhs.lacounty.gov::e004a6e3-1dbd-4395-aac9-ee2916b02659" providerId="AD" clId="Web-{5096374E-8DCB-4972-99B0-5BC182EE0254}" dt="2023-04-17T18:59:03.394" v="27"/>
          <ac:picMkLst>
            <pc:docMk/>
            <pc:sldMk cId="1088473943" sldId="337"/>
            <ac:picMk id="7" creationId="{B4E69191-541B-3B6B-E2C3-97FA50F0A172}"/>
          </ac:picMkLst>
        </pc:picChg>
      </pc:sldChg>
      <pc:sldChg chg="addSp">
        <pc:chgData name="Anna Gorman" userId="S::agorman@dhs.lacounty.gov::e004a6e3-1dbd-4395-aac9-ee2916b02659" providerId="AD" clId="Web-{5096374E-8DCB-4972-99B0-5BC182EE0254}" dt="2023-04-17T18:59:10.909" v="29"/>
        <pc:sldMkLst>
          <pc:docMk/>
          <pc:sldMk cId="2871897998" sldId="338"/>
        </pc:sldMkLst>
        <pc:picChg chg="add">
          <ac:chgData name="Anna Gorman" userId="S::agorman@dhs.lacounty.gov::e004a6e3-1dbd-4395-aac9-ee2916b02659" providerId="AD" clId="Web-{5096374E-8DCB-4972-99B0-5BC182EE0254}" dt="2023-04-17T18:59:10.909" v="29"/>
          <ac:picMkLst>
            <pc:docMk/>
            <pc:sldMk cId="2871897998" sldId="338"/>
            <ac:picMk id="7" creationId="{367BA6A1-0D3B-26B1-3074-9CABEFF34B8F}"/>
          </ac:picMkLst>
        </pc:picChg>
      </pc:sldChg>
      <pc:sldChg chg="addSp delSp modSp">
        <pc:chgData name="Anna Gorman" userId="S::agorman@dhs.lacounty.gov::e004a6e3-1dbd-4395-aac9-ee2916b02659" providerId="AD" clId="Web-{5096374E-8DCB-4972-99B0-5BC182EE0254}" dt="2023-04-17T20:49:31.351" v="305"/>
        <pc:sldMkLst>
          <pc:docMk/>
          <pc:sldMk cId="2102582077" sldId="340"/>
        </pc:sldMkLst>
        <pc:spChg chg="add del mod">
          <ac:chgData name="Anna Gorman" userId="S::agorman@dhs.lacounty.gov::e004a6e3-1dbd-4395-aac9-ee2916b02659" providerId="AD" clId="Web-{5096374E-8DCB-4972-99B0-5BC182EE0254}" dt="2023-04-17T20:49:31.351" v="305"/>
          <ac:spMkLst>
            <pc:docMk/>
            <pc:sldMk cId="2102582077" sldId="340"/>
            <ac:spMk id="4" creationId="{47D7164A-2A37-8A76-FEB0-1F7C9FF989C8}"/>
          </ac:spMkLst>
        </pc:spChg>
      </pc:sldChg>
      <pc:sldChg chg="addSp">
        <pc:chgData name="Anna Gorman" userId="S::agorman@dhs.lacounty.gov::e004a6e3-1dbd-4395-aac9-ee2916b02659" providerId="AD" clId="Web-{5096374E-8DCB-4972-99B0-5BC182EE0254}" dt="2023-04-17T18:58:33.049" v="23"/>
        <pc:sldMkLst>
          <pc:docMk/>
          <pc:sldMk cId="414082203" sldId="342"/>
        </pc:sldMkLst>
        <pc:picChg chg="add">
          <ac:chgData name="Anna Gorman" userId="S::agorman@dhs.lacounty.gov::e004a6e3-1dbd-4395-aac9-ee2916b02659" providerId="AD" clId="Web-{5096374E-8DCB-4972-99B0-5BC182EE0254}" dt="2023-04-17T18:58:33.049" v="23"/>
          <ac:picMkLst>
            <pc:docMk/>
            <pc:sldMk cId="414082203" sldId="342"/>
            <ac:picMk id="6" creationId="{78A1A413-B286-2300-6BA1-C6E7B0BA638C}"/>
          </ac:picMkLst>
        </pc:picChg>
      </pc:sldChg>
      <pc:sldChg chg="ord">
        <pc:chgData name="Anna Gorman" userId="S::agorman@dhs.lacounty.gov::e004a6e3-1dbd-4395-aac9-ee2916b02659" providerId="AD" clId="Web-{5096374E-8DCB-4972-99B0-5BC182EE0254}" dt="2023-04-17T20:46:39.160" v="130"/>
        <pc:sldMkLst>
          <pc:docMk/>
          <pc:sldMk cId="278155694" sldId="343"/>
        </pc:sldMkLst>
      </pc:sldChg>
      <pc:sldChg chg="modSp ord">
        <pc:chgData name="Anna Gorman" userId="S::agorman@dhs.lacounty.gov::e004a6e3-1dbd-4395-aac9-ee2916b02659" providerId="AD" clId="Web-{5096374E-8DCB-4972-99B0-5BC182EE0254}" dt="2023-04-17T20:43:23.845" v="49" actId="20577"/>
        <pc:sldMkLst>
          <pc:docMk/>
          <pc:sldMk cId="2315702749" sldId="346"/>
        </pc:sldMkLst>
        <pc:spChg chg="mod">
          <ac:chgData name="Anna Gorman" userId="S::agorman@dhs.lacounty.gov::e004a6e3-1dbd-4395-aac9-ee2916b02659" providerId="AD" clId="Web-{5096374E-8DCB-4972-99B0-5BC182EE0254}" dt="2023-04-17T20:43:23.845" v="49" actId="20577"/>
          <ac:spMkLst>
            <pc:docMk/>
            <pc:sldMk cId="2315702749" sldId="346"/>
            <ac:spMk id="184" creationId="{00000000-0000-0000-0000-000000000000}"/>
          </ac:spMkLst>
        </pc:spChg>
      </pc:sldChg>
      <pc:sldChg chg="modSp">
        <pc:chgData name="Anna Gorman" userId="S::agorman@dhs.lacounty.gov::e004a6e3-1dbd-4395-aac9-ee2916b02659" providerId="AD" clId="Web-{5096374E-8DCB-4972-99B0-5BC182EE0254}" dt="2023-04-17T20:46:24.395" v="129" actId="20577"/>
        <pc:sldMkLst>
          <pc:docMk/>
          <pc:sldMk cId="2352253708" sldId="347"/>
        </pc:sldMkLst>
        <pc:spChg chg="mod">
          <ac:chgData name="Anna Gorman" userId="S::agorman@dhs.lacounty.gov::e004a6e3-1dbd-4395-aac9-ee2916b02659" providerId="AD" clId="Web-{5096374E-8DCB-4972-99B0-5BC182EE0254}" dt="2023-04-17T20:46:24.395" v="129" actId="20577"/>
          <ac:spMkLst>
            <pc:docMk/>
            <pc:sldMk cId="2352253708" sldId="347"/>
            <ac:spMk id="193" creationId="{00000000-0000-0000-0000-000000000000}"/>
          </ac:spMkLst>
        </pc:spChg>
      </pc:sldChg>
      <pc:sldChg chg="modSp add ord replId">
        <pc:chgData name="Anna Gorman" userId="S::agorman@dhs.lacounty.gov::e004a6e3-1dbd-4395-aac9-ee2916b02659" providerId="AD" clId="Web-{5096374E-8DCB-4972-99B0-5BC182EE0254}" dt="2023-04-17T18:56:23.016" v="10" actId="14100"/>
        <pc:sldMkLst>
          <pc:docMk/>
          <pc:sldMk cId="577565180" sldId="348"/>
        </pc:sldMkLst>
        <pc:spChg chg="mod">
          <ac:chgData name="Anna Gorman" userId="S::agorman@dhs.lacounty.gov::e004a6e3-1dbd-4395-aac9-ee2916b02659" providerId="AD" clId="Web-{5096374E-8DCB-4972-99B0-5BC182EE0254}" dt="2023-04-17T18:56:23.016" v="10" actId="14100"/>
          <ac:spMkLst>
            <pc:docMk/>
            <pc:sldMk cId="577565180" sldId="348"/>
            <ac:spMk id="2" creationId="{C1F4F86C-6C31-B1A4-09F6-816EA4897BEC}"/>
          </ac:spMkLst>
        </pc:spChg>
      </pc:sldChg>
      <pc:sldChg chg="add replId">
        <pc:chgData name="Anna Gorman" userId="S::agorman@dhs.lacounty.gov::e004a6e3-1dbd-4395-aac9-ee2916b02659" providerId="AD" clId="Web-{5096374E-8DCB-4972-99B0-5BC182EE0254}" dt="2023-04-17T18:57:47.361" v="11"/>
        <pc:sldMkLst>
          <pc:docMk/>
          <pc:sldMk cId="1796688896" sldId="349"/>
        </pc:sldMkLst>
      </pc:sldChg>
      <pc:sldChg chg="add del replId">
        <pc:chgData name="Anna Gorman" userId="S::agorman@dhs.lacounty.gov::e004a6e3-1dbd-4395-aac9-ee2916b02659" providerId="AD" clId="Web-{5096374E-8DCB-4972-99B0-5BC182EE0254}" dt="2023-04-17T18:59:32.582" v="31"/>
        <pc:sldMkLst>
          <pc:docMk/>
          <pc:sldMk cId="60158553" sldId="350"/>
        </pc:sldMkLst>
      </pc:sldChg>
      <pc:sldChg chg="modSp add replId">
        <pc:chgData name="Anna Gorman" userId="S::agorman@dhs.lacounty.gov::e004a6e3-1dbd-4395-aac9-ee2916b02659" providerId="AD" clId="Web-{5096374E-8DCB-4972-99B0-5BC182EE0254}" dt="2023-04-17T21:13:54.563" v="1306" actId="20577"/>
        <pc:sldMkLst>
          <pc:docMk/>
          <pc:sldMk cId="3090813748" sldId="350"/>
        </pc:sldMkLst>
        <pc:spChg chg="mod">
          <ac:chgData name="Anna Gorman" userId="S::agorman@dhs.lacounty.gov::e004a6e3-1dbd-4395-aac9-ee2916b02659" providerId="AD" clId="Web-{5096374E-8DCB-4972-99B0-5BC182EE0254}" dt="2023-04-17T21:12:41.702" v="1187" actId="20577"/>
          <ac:spMkLst>
            <pc:docMk/>
            <pc:sldMk cId="3090813748" sldId="350"/>
            <ac:spMk id="2" creationId="{5CAFC48B-5815-48BB-B6BF-08972516346F}"/>
          </ac:spMkLst>
        </pc:spChg>
        <pc:spChg chg="mod">
          <ac:chgData name="Anna Gorman" userId="S::agorman@dhs.lacounty.gov::e004a6e3-1dbd-4395-aac9-ee2916b02659" providerId="AD" clId="Web-{5096374E-8DCB-4972-99B0-5BC182EE0254}" dt="2023-04-17T21:13:54.563" v="1306" actId="20577"/>
          <ac:spMkLst>
            <pc:docMk/>
            <pc:sldMk cId="3090813748" sldId="350"/>
            <ac:spMk id="3" creationId="{6713C5CA-C785-419A-BCEF-16FB9F25096B}"/>
          </ac:spMkLst>
        </pc:spChg>
      </pc:sldChg>
      <pc:sldChg chg="delSp modSp add replId">
        <pc:chgData name="Anna Gorman" userId="S::agorman@dhs.lacounty.gov::e004a6e3-1dbd-4395-aac9-ee2916b02659" providerId="AD" clId="Web-{5096374E-8DCB-4972-99B0-5BC182EE0254}" dt="2023-04-17T20:47:51.427" v="204" actId="20577"/>
        <pc:sldMkLst>
          <pc:docMk/>
          <pc:sldMk cId="3045645361" sldId="351"/>
        </pc:sldMkLst>
        <pc:spChg chg="mod">
          <ac:chgData name="Anna Gorman" userId="S::agorman@dhs.lacounty.gov::e004a6e3-1dbd-4395-aac9-ee2916b02659" providerId="AD" clId="Web-{5096374E-8DCB-4972-99B0-5BC182EE0254}" dt="2023-04-17T20:47:51.427" v="204" actId="20577"/>
          <ac:spMkLst>
            <pc:docMk/>
            <pc:sldMk cId="3045645361" sldId="351"/>
            <ac:spMk id="193" creationId="{00000000-0000-0000-0000-000000000000}"/>
          </ac:spMkLst>
        </pc:spChg>
        <pc:picChg chg="del">
          <ac:chgData name="Anna Gorman" userId="S::agorman@dhs.lacounty.gov::e004a6e3-1dbd-4395-aac9-ee2916b02659" providerId="AD" clId="Web-{5096374E-8DCB-4972-99B0-5BC182EE0254}" dt="2023-04-17T20:47:24.474" v="132"/>
          <ac:picMkLst>
            <pc:docMk/>
            <pc:sldMk cId="3045645361" sldId="351"/>
            <ac:picMk id="2" creationId="{C9D58F7C-6F04-4BD1-9222-A0FA1F3996A2}"/>
          </ac:picMkLst>
        </pc:picChg>
      </pc:sldChg>
      <pc:sldChg chg="addSp modSp new">
        <pc:chgData name="Anna Gorman" userId="S::agorman@dhs.lacounty.gov::e004a6e3-1dbd-4395-aac9-ee2916b02659" providerId="AD" clId="Web-{5096374E-8DCB-4972-99B0-5BC182EE0254}" dt="2023-04-17T21:12:35.015" v="1171" actId="20577"/>
        <pc:sldMkLst>
          <pc:docMk/>
          <pc:sldMk cId="1056776957" sldId="352"/>
        </pc:sldMkLst>
        <pc:spChg chg="mod">
          <ac:chgData name="Anna Gorman" userId="S::agorman@dhs.lacounty.gov::e004a6e3-1dbd-4395-aac9-ee2916b02659" providerId="AD" clId="Web-{5096374E-8DCB-4972-99B0-5BC182EE0254}" dt="2023-04-17T21:12:35.015" v="1171" actId="20577"/>
          <ac:spMkLst>
            <pc:docMk/>
            <pc:sldMk cId="1056776957" sldId="352"/>
            <ac:spMk id="2" creationId="{32293984-5A7E-068C-45F7-7563ED4D63B7}"/>
          </ac:spMkLst>
        </pc:spChg>
        <pc:graphicFrameChg chg="add mod modGraphic">
          <ac:chgData name="Anna Gorman" userId="S::agorman@dhs.lacounty.gov::e004a6e3-1dbd-4395-aac9-ee2916b02659" providerId="AD" clId="Web-{5096374E-8DCB-4972-99B0-5BC182EE0254}" dt="2023-04-17T21:12:24.015" v="1144"/>
          <ac:graphicFrameMkLst>
            <pc:docMk/>
            <pc:sldMk cId="1056776957" sldId="352"/>
            <ac:graphicFrameMk id="5" creationId="{1CEF26C4-E153-F53D-AD07-8AA982F9733A}"/>
          </ac:graphicFrameMkLst>
        </pc:graphicFrameChg>
      </pc:sldChg>
      <pc:sldChg chg="delSp modSp add replId">
        <pc:chgData name="Anna Gorman" userId="S::agorman@dhs.lacounty.gov::e004a6e3-1dbd-4395-aac9-ee2916b02659" providerId="AD" clId="Web-{5096374E-8DCB-4972-99B0-5BC182EE0254}" dt="2023-04-17T21:13:18.016" v="1216" actId="20577"/>
        <pc:sldMkLst>
          <pc:docMk/>
          <pc:sldMk cId="1442317988" sldId="353"/>
        </pc:sldMkLst>
        <pc:spChg chg="mod">
          <ac:chgData name="Anna Gorman" userId="S::agorman@dhs.lacounty.gov::e004a6e3-1dbd-4395-aac9-ee2916b02659" providerId="AD" clId="Web-{5096374E-8DCB-4972-99B0-5BC182EE0254}" dt="2023-04-17T21:13:18.016" v="1216" actId="20577"/>
          <ac:spMkLst>
            <pc:docMk/>
            <pc:sldMk cId="1442317988" sldId="353"/>
            <ac:spMk id="2" creationId="{32293984-5A7E-068C-45F7-7563ED4D63B7}"/>
          </ac:spMkLst>
        </pc:spChg>
        <pc:graphicFrameChg chg="del">
          <ac:chgData name="Anna Gorman" userId="S::agorman@dhs.lacounty.gov::e004a6e3-1dbd-4395-aac9-ee2916b02659" providerId="AD" clId="Web-{5096374E-8DCB-4972-99B0-5BC182EE0254}" dt="2023-04-17T21:13:08.062" v="1198"/>
          <ac:graphicFrameMkLst>
            <pc:docMk/>
            <pc:sldMk cId="1442317988" sldId="353"/>
            <ac:graphicFrameMk id="5" creationId="{1CEF26C4-E153-F53D-AD07-8AA982F9733A}"/>
          </ac:graphicFrameMkLst>
        </pc:graphicFrameChg>
      </pc:sldChg>
    </pc:docChg>
  </pc:docChgLst>
  <pc:docChgLst>
    <pc:chgData name="Anna Gorman" userId="S::agorman@dhs.lacounty.gov::e004a6e3-1dbd-4395-aac9-ee2916b02659" providerId="AD" clId="Web-{B9E78978-4C51-49E7-8A65-D63A44D6426B}"/>
    <pc:docChg chg="addSld delSld modSld sldOrd">
      <pc:chgData name="Anna Gorman" userId="S::agorman@dhs.lacounty.gov::e004a6e3-1dbd-4395-aac9-ee2916b02659" providerId="AD" clId="Web-{B9E78978-4C51-49E7-8A65-D63A44D6426B}" dt="2023-04-17T18:45:04.557" v="111" actId="20577"/>
      <pc:docMkLst>
        <pc:docMk/>
      </pc:docMkLst>
      <pc:sldChg chg="modSp">
        <pc:chgData name="Anna Gorman" userId="S::agorman@dhs.lacounty.gov::e004a6e3-1dbd-4395-aac9-ee2916b02659" providerId="AD" clId="Web-{B9E78978-4C51-49E7-8A65-D63A44D6426B}" dt="2023-04-17T18:39:27.271" v="9" actId="20577"/>
        <pc:sldMkLst>
          <pc:docMk/>
          <pc:sldMk cId="1912968245" sldId="303"/>
        </pc:sldMkLst>
        <pc:spChg chg="mod">
          <ac:chgData name="Anna Gorman" userId="S::agorman@dhs.lacounty.gov::e004a6e3-1dbd-4395-aac9-ee2916b02659" providerId="AD" clId="Web-{B9E78978-4C51-49E7-8A65-D63A44D6426B}" dt="2023-04-17T18:39:27.271" v="9" actId="20577"/>
          <ac:spMkLst>
            <pc:docMk/>
            <pc:sldMk cId="1912968245" sldId="303"/>
            <ac:spMk id="193" creationId="{00000000-0000-0000-0000-000000000000}"/>
          </ac:spMkLst>
        </pc:spChg>
      </pc:sldChg>
      <pc:sldChg chg="modSp">
        <pc:chgData name="Anna Gorman" userId="S::agorman@dhs.lacounty.gov::e004a6e3-1dbd-4395-aac9-ee2916b02659" providerId="AD" clId="Web-{B9E78978-4C51-49E7-8A65-D63A44D6426B}" dt="2023-04-17T18:43:10.681" v="86" actId="1076"/>
        <pc:sldMkLst>
          <pc:docMk/>
          <pc:sldMk cId="2621998150" sldId="310"/>
        </pc:sldMkLst>
        <pc:picChg chg="mod">
          <ac:chgData name="Anna Gorman" userId="S::agorman@dhs.lacounty.gov::e004a6e3-1dbd-4395-aac9-ee2916b02659" providerId="AD" clId="Web-{B9E78978-4C51-49E7-8A65-D63A44D6426B}" dt="2023-04-17T18:43:10.681" v="86" actId="1076"/>
          <ac:picMkLst>
            <pc:docMk/>
            <pc:sldMk cId="2621998150" sldId="310"/>
            <ac:picMk id="26" creationId="{142D44E4-A51F-4EB6-8811-A3132A7C16C1}"/>
          </ac:picMkLst>
        </pc:picChg>
      </pc:sldChg>
      <pc:sldChg chg="modSp">
        <pc:chgData name="Anna Gorman" userId="S::agorman@dhs.lacounty.gov::e004a6e3-1dbd-4395-aac9-ee2916b02659" providerId="AD" clId="Web-{B9E78978-4C51-49E7-8A65-D63A44D6426B}" dt="2023-04-17T18:42:08.977" v="73" actId="20577"/>
        <pc:sldMkLst>
          <pc:docMk/>
          <pc:sldMk cId="291597510" sldId="320"/>
        </pc:sldMkLst>
        <pc:spChg chg="mod">
          <ac:chgData name="Anna Gorman" userId="S::agorman@dhs.lacounty.gov::e004a6e3-1dbd-4395-aac9-ee2916b02659" providerId="AD" clId="Web-{B9E78978-4C51-49E7-8A65-D63A44D6426B}" dt="2023-04-17T18:42:08.977" v="73" actId="20577"/>
          <ac:spMkLst>
            <pc:docMk/>
            <pc:sldMk cId="291597510" sldId="320"/>
            <ac:spMk id="2" creationId="{C1F4F86C-6C31-B1A4-09F6-816EA4897BEC}"/>
          </ac:spMkLst>
        </pc:spChg>
      </pc:sldChg>
      <pc:sldChg chg="del">
        <pc:chgData name="Anna Gorman" userId="S::agorman@dhs.lacounty.gov::e004a6e3-1dbd-4395-aac9-ee2916b02659" providerId="AD" clId="Web-{B9E78978-4C51-49E7-8A65-D63A44D6426B}" dt="2023-04-17T18:42:57.384" v="85"/>
        <pc:sldMkLst>
          <pc:docMk/>
          <pc:sldMk cId="3761382818" sldId="321"/>
        </pc:sldMkLst>
      </pc:sldChg>
      <pc:sldChg chg="modSp">
        <pc:chgData name="Anna Gorman" userId="S::agorman@dhs.lacounty.gov::e004a6e3-1dbd-4395-aac9-ee2916b02659" providerId="AD" clId="Web-{B9E78978-4C51-49E7-8A65-D63A44D6426B}" dt="2023-04-17T18:40:12.084" v="46" actId="20577"/>
        <pc:sldMkLst>
          <pc:docMk/>
          <pc:sldMk cId="565678238" sldId="326"/>
        </pc:sldMkLst>
        <pc:spChg chg="mod">
          <ac:chgData name="Anna Gorman" userId="S::agorman@dhs.lacounty.gov::e004a6e3-1dbd-4395-aac9-ee2916b02659" providerId="AD" clId="Web-{B9E78978-4C51-49E7-8A65-D63A44D6426B}" dt="2023-04-17T18:40:12.084" v="46" actId="20577"/>
          <ac:spMkLst>
            <pc:docMk/>
            <pc:sldMk cId="565678238" sldId="326"/>
            <ac:spMk id="2" creationId="{049195EA-2F58-4C31-9EBD-132B0489B611}"/>
          </ac:spMkLst>
        </pc:spChg>
      </pc:sldChg>
      <pc:sldChg chg="modSp">
        <pc:chgData name="Anna Gorman" userId="S::agorman@dhs.lacounty.gov::e004a6e3-1dbd-4395-aac9-ee2916b02659" providerId="AD" clId="Web-{B9E78978-4C51-49E7-8A65-D63A44D6426B}" dt="2023-04-17T18:39:57.162" v="45" actId="20577"/>
        <pc:sldMkLst>
          <pc:docMk/>
          <pc:sldMk cId="3372328805" sldId="328"/>
        </pc:sldMkLst>
        <pc:spChg chg="mod">
          <ac:chgData name="Anna Gorman" userId="S::agorman@dhs.lacounty.gov::e004a6e3-1dbd-4395-aac9-ee2916b02659" providerId="AD" clId="Web-{B9E78978-4C51-49E7-8A65-D63A44D6426B}" dt="2023-04-17T18:39:57.162" v="45" actId="20577"/>
          <ac:spMkLst>
            <pc:docMk/>
            <pc:sldMk cId="3372328805" sldId="328"/>
            <ac:spMk id="3" creationId="{6713C5CA-C785-419A-BCEF-16FB9F25096B}"/>
          </ac:spMkLst>
        </pc:spChg>
      </pc:sldChg>
      <pc:sldChg chg="modSp">
        <pc:chgData name="Anna Gorman" userId="S::agorman@dhs.lacounty.gov::e004a6e3-1dbd-4395-aac9-ee2916b02659" providerId="AD" clId="Web-{B9E78978-4C51-49E7-8A65-D63A44D6426B}" dt="2023-04-17T18:40:34.663" v="57" actId="20577"/>
        <pc:sldMkLst>
          <pc:docMk/>
          <pc:sldMk cId="567927176" sldId="329"/>
        </pc:sldMkLst>
        <pc:spChg chg="mod">
          <ac:chgData name="Anna Gorman" userId="S::agorman@dhs.lacounty.gov::e004a6e3-1dbd-4395-aac9-ee2916b02659" providerId="AD" clId="Web-{B9E78978-4C51-49E7-8A65-D63A44D6426B}" dt="2023-04-17T18:40:34.663" v="57" actId="20577"/>
          <ac:spMkLst>
            <pc:docMk/>
            <pc:sldMk cId="567927176" sldId="329"/>
            <ac:spMk id="3" creationId="{6713C5CA-C785-419A-BCEF-16FB9F25096B}"/>
          </ac:spMkLst>
        </pc:spChg>
      </pc:sldChg>
      <pc:sldChg chg="modSp">
        <pc:chgData name="Anna Gorman" userId="S::agorman@dhs.lacounty.gov::e004a6e3-1dbd-4395-aac9-ee2916b02659" providerId="AD" clId="Web-{B9E78978-4C51-49E7-8A65-D63A44D6426B}" dt="2023-04-17T18:41:03.460" v="61" actId="20577"/>
        <pc:sldMkLst>
          <pc:docMk/>
          <pc:sldMk cId="2869351746" sldId="334"/>
        </pc:sldMkLst>
        <pc:spChg chg="mod">
          <ac:chgData name="Anna Gorman" userId="S::agorman@dhs.lacounty.gov::e004a6e3-1dbd-4395-aac9-ee2916b02659" providerId="AD" clId="Web-{B9E78978-4C51-49E7-8A65-D63A44D6426B}" dt="2023-04-17T18:41:03.460" v="61" actId="20577"/>
          <ac:spMkLst>
            <pc:docMk/>
            <pc:sldMk cId="2869351746" sldId="334"/>
            <ac:spMk id="4" creationId="{08850B05-8E3E-3544-4836-16B775D6E693}"/>
          </ac:spMkLst>
        </pc:spChg>
      </pc:sldChg>
      <pc:sldChg chg="addSp modSp">
        <pc:chgData name="Anna Gorman" userId="S::agorman@dhs.lacounty.gov::e004a6e3-1dbd-4395-aac9-ee2916b02659" providerId="AD" clId="Web-{B9E78978-4C51-49E7-8A65-D63A44D6426B}" dt="2023-04-17T18:42:55.774" v="84" actId="1076"/>
        <pc:sldMkLst>
          <pc:docMk/>
          <pc:sldMk cId="2102582077" sldId="340"/>
        </pc:sldMkLst>
        <pc:spChg chg="mod">
          <ac:chgData name="Anna Gorman" userId="S::agorman@dhs.lacounty.gov::e004a6e3-1dbd-4395-aac9-ee2916b02659" providerId="AD" clId="Web-{B9E78978-4C51-49E7-8A65-D63A44D6426B}" dt="2023-04-17T18:42:44.415" v="82" actId="20577"/>
          <ac:spMkLst>
            <pc:docMk/>
            <pc:sldMk cId="2102582077" sldId="340"/>
            <ac:spMk id="3" creationId="{6713C5CA-C785-419A-BCEF-16FB9F25096B}"/>
          </ac:spMkLst>
        </pc:spChg>
        <pc:spChg chg="add mod">
          <ac:chgData name="Anna Gorman" userId="S::agorman@dhs.lacounty.gov::e004a6e3-1dbd-4395-aac9-ee2916b02659" providerId="AD" clId="Web-{B9E78978-4C51-49E7-8A65-D63A44D6426B}" dt="2023-04-17T18:42:55.774" v="84" actId="1076"/>
          <ac:spMkLst>
            <pc:docMk/>
            <pc:sldMk cId="2102582077" sldId="340"/>
            <ac:spMk id="6" creationId="{222366F4-5E27-991D-CA14-0DBB9E20D834}"/>
          </ac:spMkLst>
        </pc:spChg>
      </pc:sldChg>
      <pc:sldChg chg="modSp">
        <pc:chgData name="Anna Gorman" userId="S::agorman@dhs.lacounty.gov::e004a6e3-1dbd-4395-aac9-ee2916b02659" providerId="AD" clId="Web-{B9E78978-4C51-49E7-8A65-D63A44D6426B}" dt="2023-04-17T18:40:50.554" v="58" actId="20577"/>
        <pc:sldMkLst>
          <pc:docMk/>
          <pc:sldMk cId="414082203" sldId="342"/>
        </pc:sldMkLst>
        <pc:spChg chg="mod">
          <ac:chgData name="Anna Gorman" userId="S::agorman@dhs.lacounty.gov::e004a6e3-1dbd-4395-aac9-ee2916b02659" providerId="AD" clId="Web-{B9E78978-4C51-49E7-8A65-D63A44D6426B}" dt="2023-04-17T18:40:50.554" v="58" actId="20577"/>
          <ac:spMkLst>
            <pc:docMk/>
            <pc:sldMk cId="414082203" sldId="342"/>
            <ac:spMk id="4" creationId="{08850B05-8E3E-3544-4836-16B775D6E693}"/>
          </ac:spMkLst>
        </pc:spChg>
      </pc:sldChg>
      <pc:sldChg chg="modSp">
        <pc:chgData name="Anna Gorman" userId="S::agorman@dhs.lacounty.gov::e004a6e3-1dbd-4395-aac9-ee2916b02659" providerId="AD" clId="Web-{B9E78978-4C51-49E7-8A65-D63A44D6426B}" dt="2023-04-17T18:44:40.870" v="91" actId="20577"/>
        <pc:sldMkLst>
          <pc:docMk/>
          <pc:sldMk cId="1341290084" sldId="345"/>
        </pc:sldMkLst>
        <pc:spChg chg="mod">
          <ac:chgData name="Anna Gorman" userId="S::agorman@dhs.lacounty.gov::e004a6e3-1dbd-4395-aac9-ee2916b02659" providerId="AD" clId="Web-{B9E78978-4C51-49E7-8A65-D63A44D6426B}" dt="2023-04-17T18:44:40.870" v="91" actId="20577"/>
          <ac:spMkLst>
            <pc:docMk/>
            <pc:sldMk cId="1341290084" sldId="345"/>
            <ac:spMk id="2" creationId="{C1F4F86C-6C31-B1A4-09F6-816EA4897BEC}"/>
          </ac:spMkLst>
        </pc:spChg>
      </pc:sldChg>
      <pc:sldChg chg="modSp add ord replId">
        <pc:chgData name="Anna Gorman" userId="S::agorman@dhs.lacounty.gov::e004a6e3-1dbd-4395-aac9-ee2916b02659" providerId="AD" clId="Web-{B9E78978-4C51-49E7-8A65-D63A44D6426B}" dt="2023-04-17T18:41:54.383" v="71" actId="20577"/>
        <pc:sldMkLst>
          <pc:docMk/>
          <pc:sldMk cId="2315702749" sldId="346"/>
        </pc:sldMkLst>
        <pc:spChg chg="mod">
          <ac:chgData name="Anna Gorman" userId="S::agorman@dhs.lacounty.gov::e004a6e3-1dbd-4395-aac9-ee2916b02659" providerId="AD" clId="Web-{B9E78978-4C51-49E7-8A65-D63A44D6426B}" dt="2023-04-17T18:41:54.383" v="71" actId="20577"/>
          <ac:spMkLst>
            <pc:docMk/>
            <pc:sldMk cId="2315702749" sldId="346"/>
            <ac:spMk id="184" creationId="{00000000-0000-0000-0000-000000000000}"/>
          </ac:spMkLst>
        </pc:spChg>
      </pc:sldChg>
      <pc:sldChg chg="delSp modSp add ord replId">
        <pc:chgData name="Anna Gorman" userId="S::agorman@dhs.lacounty.gov::e004a6e3-1dbd-4395-aac9-ee2916b02659" providerId="AD" clId="Web-{B9E78978-4C51-49E7-8A65-D63A44D6426B}" dt="2023-04-17T18:45:04.557" v="111" actId="20577"/>
        <pc:sldMkLst>
          <pc:docMk/>
          <pc:sldMk cId="2352253708" sldId="347"/>
        </pc:sldMkLst>
        <pc:spChg chg="mod">
          <ac:chgData name="Anna Gorman" userId="S::agorman@dhs.lacounty.gov::e004a6e3-1dbd-4395-aac9-ee2916b02659" providerId="AD" clId="Web-{B9E78978-4C51-49E7-8A65-D63A44D6426B}" dt="2023-04-17T18:44:59.385" v="108" actId="20577"/>
          <ac:spMkLst>
            <pc:docMk/>
            <pc:sldMk cId="2352253708" sldId="347"/>
            <ac:spMk id="189" creationId="{00000000-0000-0000-0000-000000000000}"/>
          </ac:spMkLst>
        </pc:spChg>
        <pc:spChg chg="mod">
          <ac:chgData name="Anna Gorman" userId="S::agorman@dhs.lacounty.gov::e004a6e3-1dbd-4395-aac9-ee2916b02659" providerId="AD" clId="Web-{B9E78978-4C51-49E7-8A65-D63A44D6426B}" dt="2023-04-17T18:45:04.557" v="111" actId="20577"/>
          <ac:spMkLst>
            <pc:docMk/>
            <pc:sldMk cId="2352253708" sldId="347"/>
            <ac:spMk id="193" creationId="{00000000-0000-0000-0000-000000000000}"/>
          </ac:spMkLst>
        </pc:spChg>
        <pc:picChg chg="del">
          <ac:chgData name="Anna Gorman" userId="S::agorman@dhs.lacounty.gov::e004a6e3-1dbd-4395-aac9-ee2916b02659" providerId="AD" clId="Web-{B9E78978-4C51-49E7-8A65-D63A44D6426B}" dt="2023-04-17T18:45:01.885" v="109"/>
          <ac:picMkLst>
            <pc:docMk/>
            <pc:sldMk cId="2352253708" sldId="347"/>
            <ac:picMk id="4" creationId="{683F0283-8F24-E8D1-C921-68FB1A6556AE}"/>
          </ac:picMkLst>
        </pc:picChg>
      </pc:sldChg>
    </pc:docChg>
  </pc:docChgLst>
  <pc:docChgLst>
    <pc:chgData name="Paula Ramos" userId="S::paramos@dhs.lacounty.gov::bfdfd483-0ea7-4ccc-b84f-adb16108c9a2" providerId="AD" clId="Web-{09812F75-AF71-465C-A1B9-8D1DD00260BF}"/>
    <pc:docChg chg="modSld">
      <pc:chgData name="Paula Ramos" userId="S::paramos@dhs.lacounty.gov::bfdfd483-0ea7-4ccc-b84f-adb16108c9a2" providerId="AD" clId="Web-{09812F75-AF71-465C-A1B9-8D1DD00260BF}" dt="2023-04-17T21:01:45.366" v="24" actId="20577"/>
      <pc:docMkLst>
        <pc:docMk/>
      </pc:docMkLst>
      <pc:sldChg chg="modSp">
        <pc:chgData name="Paula Ramos" userId="S::paramos@dhs.lacounty.gov::bfdfd483-0ea7-4ccc-b84f-adb16108c9a2" providerId="AD" clId="Web-{09812F75-AF71-465C-A1B9-8D1DD00260BF}" dt="2023-04-17T21:01:08.975" v="22" actId="20577"/>
        <pc:sldMkLst>
          <pc:docMk/>
          <pc:sldMk cId="600022079" sldId="315"/>
        </pc:sldMkLst>
        <pc:spChg chg="mod">
          <ac:chgData name="Paula Ramos" userId="S::paramos@dhs.lacounty.gov::bfdfd483-0ea7-4ccc-b84f-adb16108c9a2" providerId="AD" clId="Web-{09812F75-AF71-465C-A1B9-8D1DD00260BF}" dt="2023-04-17T21:01:08.975" v="22" actId="20577"/>
          <ac:spMkLst>
            <pc:docMk/>
            <pc:sldMk cId="600022079" sldId="315"/>
            <ac:spMk id="4" creationId="{B5E442AE-69E4-EDB6-0CFA-0D03EE084904}"/>
          </ac:spMkLst>
        </pc:spChg>
      </pc:sldChg>
      <pc:sldChg chg="modSp">
        <pc:chgData name="Paula Ramos" userId="S::paramos@dhs.lacounty.gov::bfdfd483-0ea7-4ccc-b84f-adb16108c9a2" providerId="AD" clId="Web-{09812F75-AF71-465C-A1B9-8D1DD00260BF}" dt="2023-04-17T20:58:35.879" v="17" actId="20577"/>
        <pc:sldMkLst>
          <pc:docMk/>
          <pc:sldMk cId="1088473943" sldId="337"/>
        </pc:sldMkLst>
        <pc:spChg chg="mod">
          <ac:chgData name="Paula Ramos" userId="S::paramos@dhs.lacounty.gov::bfdfd483-0ea7-4ccc-b84f-adb16108c9a2" providerId="AD" clId="Web-{09812F75-AF71-465C-A1B9-8D1DD00260BF}" dt="2023-04-17T20:58:35.879" v="17" actId="20577"/>
          <ac:spMkLst>
            <pc:docMk/>
            <pc:sldMk cId="1088473943" sldId="337"/>
            <ac:spMk id="5" creationId="{C2CE577E-9074-EC1E-491D-3E012B638C35}"/>
          </ac:spMkLst>
        </pc:spChg>
      </pc:sldChg>
      <pc:sldChg chg="modSp mod setBg">
        <pc:chgData name="Paula Ramos" userId="S::paramos@dhs.lacounty.gov::bfdfd483-0ea7-4ccc-b84f-adb16108c9a2" providerId="AD" clId="Web-{09812F75-AF71-465C-A1B9-8D1DD00260BF}" dt="2023-04-17T21:01:45.366" v="24" actId="20577"/>
        <pc:sldMkLst>
          <pc:docMk/>
          <pc:sldMk cId="2871897998" sldId="338"/>
        </pc:sldMkLst>
        <pc:spChg chg="mod">
          <ac:chgData name="Paula Ramos" userId="S::paramos@dhs.lacounty.gov::bfdfd483-0ea7-4ccc-b84f-adb16108c9a2" providerId="AD" clId="Web-{09812F75-AF71-465C-A1B9-8D1DD00260BF}" dt="2023-04-17T21:01:45.366" v="24" actId="20577"/>
          <ac:spMkLst>
            <pc:docMk/>
            <pc:sldMk cId="2871897998" sldId="338"/>
            <ac:spMk id="12" creationId="{7F902078-AD7F-6447-9AB1-1CD0F84DA20E}"/>
          </ac:spMkLst>
        </pc:spChg>
      </pc:sldChg>
    </pc:docChg>
  </pc:docChgLst>
  <pc:docChgLst>
    <pc:chgData name="Francia Nava" userId="5f527d3f-3152-494c-88b2-1f8d89e283a4" providerId="ADAL" clId="{99A66A9A-0EFE-447E-984C-A125A8D1C40E}"/>
    <pc:docChg chg="modSld">
      <pc:chgData name="Francia Nava" userId="5f527d3f-3152-494c-88b2-1f8d89e283a4" providerId="ADAL" clId="{99A66A9A-0EFE-447E-984C-A125A8D1C40E}" dt="2023-04-10T18:01:33.986" v="464" actId="20577"/>
      <pc:docMkLst>
        <pc:docMk/>
      </pc:docMkLst>
      <pc:sldChg chg="modSp mod">
        <pc:chgData name="Francia Nava" userId="5f527d3f-3152-494c-88b2-1f8d89e283a4" providerId="ADAL" clId="{99A66A9A-0EFE-447E-984C-A125A8D1C40E}" dt="2023-04-10T18:01:33.986" v="464" actId="20577"/>
        <pc:sldMkLst>
          <pc:docMk/>
          <pc:sldMk cId="2396412191" sldId="336"/>
        </pc:sldMkLst>
        <pc:spChg chg="mod">
          <ac:chgData name="Francia Nava" userId="5f527d3f-3152-494c-88b2-1f8d89e283a4" providerId="ADAL" clId="{99A66A9A-0EFE-447E-984C-A125A8D1C40E}" dt="2023-04-10T16:54:34.704" v="51" actId="20577"/>
          <ac:spMkLst>
            <pc:docMk/>
            <pc:sldMk cId="2396412191" sldId="336"/>
            <ac:spMk id="2" creationId="{42A6D956-2754-B835-1331-CDB0AB2D54F1}"/>
          </ac:spMkLst>
        </pc:spChg>
        <pc:spChg chg="mod">
          <ac:chgData name="Francia Nava" userId="5f527d3f-3152-494c-88b2-1f8d89e283a4" providerId="ADAL" clId="{99A66A9A-0EFE-447E-984C-A125A8D1C40E}" dt="2023-04-10T18:01:33.986" v="464" actId="20577"/>
          <ac:spMkLst>
            <pc:docMk/>
            <pc:sldMk cId="2396412191" sldId="336"/>
            <ac:spMk id="4" creationId="{08850B05-8E3E-3544-4836-16B775D6E693}"/>
          </ac:spMkLst>
        </pc:spChg>
      </pc:sldChg>
    </pc:docChg>
  </pc:docChgLst>
  <pc:docChgLst>
    <pc:chgData name="Anna Gorman" userId="S::agorman@dhs.lacounty.gov::e004a6e3-1dbd-4395-aac9-ee2916b02659" providerId="AD" clId="Web-{D2944783-0BD7-4685-A425-3D7EDE414E63}"/>
    <pc:docChg chg="modSld sldOrd">
      <pc:chgData name="Anna Gorman" userId="S::agorman@dhs.lacounty.gov::e004a6e3-1dbd-4395-aac9-ee2916b02659" providerId="AD" clId="Web-{D2944783-0BD7-4685-A425-3D7EDE414E63}" dt="2023-04-18T15:30:49.021" v="458"/>
      <pc:docMkLst>
        <pc:docMk/>
      </pc:docMkLst>
      <pc:sldChg chg="ord">
        <pc:chgData name="Anna Gorman" userId="S::agorman@dhs.lacounty.gov::e004a6e3-1dbd-4395-aac9-ee2916b02659" providerId="AD" clId="Web-{D2944783-0BD7-4685-A425-3D7EDE414E63}" dt="2023-04-18T15:30:45.584" v="457"/>
        <pc:sldMkLst>
          <pc:docMk/>
          <pc:sldMk cId="4275985968" sldId="259"/>
        </pc:sldMkLst>
      </pc:sldChg>
      <pc:sldChg chg="ord">
        <pc:chgData name="Anna Gorman" userId="S::agorman@dhs.lacounty.gov::e004a6e3-1dbd-4395-aac9-ee2916b02659" providerId="AD" clId="Web-{D2944783-0BD7-4685-A425-3D7EDE414E63}" dt="2023-04-18T15:25:55.408" v="368"/>
        <pc:sldMkLst>
          <pc:docMk/>
          <pc:sldMk cId="438649290" sldId="319"/>
        </pc:sldMkLst>
      </pc:sldChg>
      <pc:sldChg chg="modSp ord">
        <pc:chgData name="Anna Gorman" userId="S::agorman@dhs.lacounty.gov::e004a6e3-1dbd-4395-aac9-ee2916b02659" providerId="AD" clId="Web-{D2944783-0BD7-4685-A425-3D7EDE414E63}" dt="2023-04-18T15:30:49.021" v="458"/>
        <pc:sldMkLst>
          <pc:docMk/>
          <pc:sldMk cId="565678238" sldId="326"/>
        </pc:sldMkLst>
        <pc:spChg chg="mod">
          <ac:chgData name="Anna Gorman" userId="S::agorman@dhs.lacounty.gov::e004a6e3-1dbd-4395-aac9-ee2916b02659" providerId="AD" clId="Web-{D2944783-0BD7-4685-A425-3D7EDE414E63}" dt="2023-04-18T15:28:52.035" v="452" actId="14100"/>
          <ac:spMkLst>
            <pc:docMk/>
            <pc:sldMk cId="565678238" sldId="326"/>
            <ac:spMk id="2" creationId="{049195EA-2F58-4C31-9EBD-132B0489B611}"/>
          </ac:spMkLst>
        </pc:spChg>
        <pc:spChg chg="mod">
          <ac:chgData name="Anna Gorman" userId="S::agorman@dhs.lacounty.gov::e004a6e3-1dbd-4395-aac9-ee2916b02659" providerId="AD" clId="Web-{D2944783-0BD7-4685-A425-3D7EDE414E63}" dt="2023-04-18T15:29:17.848" v="456" actId="20577"/>
          <ac:spMkLst>
            <pc:docMk/>
            <pc:sldMk cId="565678238" sldId="326"/>
            <ac:spMk id="3" creationId="{9E340739-E168-45B8-1696-458F42ACF6D1}"/>
          </ac:spMkLst>
        </pc:spChg>
        <pc:spChg chg="mod">
          <ac:chgData name="Anna Gorman" userId="S::agorman@dhs.lacounty.gov::e004a6e3-1dbd-4395-aac9-ee2916b02659" providerId="AD" clId="Web-{D2944783-0BD7-4685-A425-3D7EDE414E63}" dt="2023-04-18T15:28:55.566" v="453" actId="14100"/>
          <ac:spMkLst>
            <pc:docMk/>
            <pc:sldMk cId="565678238" sldId="326"/>
            <ac:spMk id="193" creationId="{00000000-0000-0000-0000-000000000000}"/>
          </ac:spMkLst>
        </pc:spChg>
      </pc:sldChg>
      <pc:sldChg chg="modSp">
        <pc:chgData name="Anna Gorman" userId="S::agorman@dhs.lacounty.gov::e004a6e3-1dbd-4395-aac9-ee2916b02659" providerId="AD" clId="Web-{D2944783-0BD7-4685-A425-3D7EDE414E63}" dt="2023-04-18T15:15:36.977" v="140" actId="1076"/>
        <pc:sldMkLst>
          <pc:docMk/>
          <pc:sldMk cId="4243397440" sldId="330"/>
        </pc:sldMkLst>
        <pc:spChg chg="mod">
          <ac:chgData name="Anna Gorman" userId="S::agorman@dhs.lacounty.gov::e004a6e3-1dbd-4395-aac9-ee2916b02659" providerId="AD" clId="Web-{D2944783-0BD7-4685-A425-3D7EDE414E63}" dt="2023-04-18T15:15:34.914" v="139" actId="20577"/>
          <ac:spMkLst>
            <pc:docMk/>
            <pc:sldMk cId="4243397440" sldId="330"/>
            <ac:spMk id="3" creationId="{6713C5CA-C785-419A-BCEF-16FB9F25096B}"/>
          </ac:spMkLst>
        </pc:spChg>
        <pc:picChg chg="mod">
          <ac:chgData name="Anna Gorman" userId="S::agorman@dhs.lacounty.gov::e004a6e3-1dbd-4395-aac9-ee2916b02659" providerId="AD" clId="Web-{D2944783-0BD7-4685-A425-3D7EDE414E63}" dt="2023-04-18T15:15:36.977" v="140" actId="1076"/>
          <ac:picMkLst>
            <pc:docMk/>
            <pc:sldMk cId="4243397440" sldId="330"/>
            <ac:picMk id="4" creationId="{DB603ECE-76DD-C320-5A12-1FE50BFB0D78}"/>
          </ac:picMkLst>
        </pc:picChg>
      </pc:sldChg>
      <pc:sldChg chg="modSp">
        <pc:chgData name="Anna Gorman" userId="S::agorman@dhs.lacounty.gov::e004a6e3-1dbd-4395-aac9-ee2916b02659" providerId="AD" clId="Web-{D2944783-0BD7-4685-A425-3D7EDE414E63}" dt="2023-04-18T15:12:26.818" v="89" actId="14100"/>
        <pc:sldMkLst>
          <pc:docMk/>
          <pc:sldMk cId="2068929562" sldId="333"/>
        </pc:sldMkLst>
        <pc:graphicFrameChg chg="mod modGraphic">
          <ac:chgData name="Anna Gorman" userId="S::agorman@dhs.lacounty.gov::e004a6e3-1dbd-4395-aac9-ee2916b02659" providerId="AD" clId="Web-{D2944783-0BD7-4685-A425-3D7EDE414E63}" dt="2023-04-18T15:12:26.818" v="89" actId="14100"/>
          <ac:graphicFrameMkLst>
            <pc:docMk/>
            <pc:sldMk cId="2068929562" sldId="333"/>
            <ac:graphicFrameMk id="5" creationId="{80B32B50-5C22-6A60-E68B-43084199EC6F}"/>
          </ac:graphicFrameMkLst>
        </pc:graphicFrameChg>
        <pc:picChg chg="mod">
          <ac:chgData name="Anna Gorman" userId="S::agorman@dhs.lacounty.gov::e004a6e3-1dbd-4395-aac9-ee2916b02659" providerId="AD" clId="Web-{D2944783-0BD7-4685-A425-3D7EDE414E63}" dt="2023-04-18T15:11:13.036" v="84" actId="1076"/>
          <ac:picMkLst>
            <pc:docMk/>
            <pc:sldMk cId="2068929562" sldId="333"/>
            <ac:picMk id="235" creationId="{DA1A11B9-E973-CDC2-1712-79DD1C69EE75}"/>
          </ac:picMkLst>
        </pc:picChg>
      </pc:sldChg>
      <pc:sldChg chg="modSp">
        <pc:chgData name="Anna Gorman" userId="S::agorman@dhs.lacounty.gov::e004a6e3-1dbd-4395-aac9-ee2916b02659" providerId="AD" clId="Web-{D2944783-0BD7-4685-A425-3D7EDE414E63}" dt="2023-04-18T15:09:35.456" v="43" actId="20577"/>
        <pc:sldMkLst>
          <pc:docMk/>
          <pc:sldMk cId="2869351746" sldId="334"/>
        </pc:sldMkLst>
        <pc:spChg chg="mod">
          <ac:chgData name="Anna Gorman" userId="S::agorman@dhs.lacounty.gov::e004a6e3-1dbd-4395-aac9-ee2916b02659" providerId="AD" clId="Web-{D2944783-0BD7-4685-A425-3D7EDE414E63}" dt="2023-04-18T15:09:35.456" v="43" actId="20577"/>
          <ac:spMkLst>
            <pc:docMk/>
            <pc:sldMk cId="2869351746" sldId="334"/>
            <ac:spMk id="4" creationId="{08850B05-8E3E-3544-4836-16B775D6E693}"/>
          </ac:spMkLst>
        </pc:spChg>
      </pc:sldChg>
      <pc:sldChg chg="modSp">
        <pc:chgData name="Anna Gorman" userId="S::agorman@dhs.lacounty.gov::e004a6e3-1dbd-4395-aac9-ee2916b02659" providerId="AD" clId="Web-{D2944783-0BD7-4685-A425-3D7EDE414E63}" dt="2023-04-18T15:10:55.926" v="82" actId="20577"/>
        <pc:sldMkLst>
          <pc:docMk/>
          <pc:sldMk cId="3046623223" sldId="335"/>
        </pc:sldMkLst>
        <pc:spChg chg="mod">
          <ac:chgData name="Anna Gorman" userId="S::agorman@dhs.lacounty.gov::e004a6e3-1dbd-4395-aac9-ee2916b02659" providerId="AD" clId="Web-{D2944783-0BD7-4685-A425-3D7EDE414E63}" dt="2023-04-18T15:10:55.926" v="82" actId="20577"/>
          <ac:spMkLst>
            <pc:docMk/>
            <pc:sldMk cId="3046623223" sldId="335"/>
            <ac:spMk id="4" creationId="{08850B05-8E3E-3544-4836-16B775D6E693}"/>
          </ac:spMkLst>
        </pc:spChg>
      </pc:sldChg>
      <pc:sldChg chg="modSp">
        <pc:chgData name="Anna Gorman" userId="S::agorman@dhs.lacounty.gov::e004a6e3-1dbd-4395-aac9-ee2916b02659" providerId="AD" clId="Web-{D2944783-0BD7-4685-A425-3D7EDE414E63}" dt="2023-04-18T15:11:01.801" v="83" actId="20577"/>
        <pc:sldMkLst>
          <pc:docMk/>
          <pc:sldMk cId="2396412191" sldId="336"/>
        </pc:sldMkLst>
        <pc:spChg chg="mod">
          <ac:chgData name="Anna Gorman" userId="S::agorman@dhs.lacounty.gov::e004a6e3-1dbd-4395-aac9-ee2916b02659" providerId="AD" clId="Web-{D2944783-0BD7-4685-A425-3D7EDE414E63}" dt="2023-04-18T15:11:01.801" v="83" actId="20577"/>
          <ac:spMkLst>
            <pc:docMk/>
            <pc:sldMk cId="2396412191" sldId="336"/>
            <ac:spMk id="4" creationId="{08850B05-8E3E-3544-4836-16B775D6E693}"/>
          </ac:spMkLst>
        </pc:spChg>
      </pc:sldChg>
      <pc:sldChg chg="modSp">
        <pc:chgData name="Anna Gorman" userId="S::agorman@dhs.lacounty.gov::e004a6e3-1dbd-4395-aac9-ee2916b02659" providerId="AD" clId="Web-{D2944783-0BD7-4685-A425-3D7EDE414E63}" dt="2023-04-18T15:17:47.713" v="193" actId="20577"/>
        <pc:sldMkLst>
          <pc:docMk/>
          <pc:sldMk cId="2102582077" sldId="340"/>
        </pc:sldMkLst>
        <pc:spChg chg="mod">
          <ac:chgData name="Anna Gorman" userId="S::agorman@dhs.lacounty.gov::e004a6e3-1dbd-4395-aac9-ee2916b02659" providerId="AD" clId="Web-{D2944783-0BD7-4685-A425-3D7EDE414E63}" dt="2023-04-18T15:17:47.713" v="193" actId="20577"/>
          <ac:spMkLst>
            <pc:docMk/>
            <pc:sldMk cId="2102582077" sldId="340"/>
            <ac:spMk id="3" creationId="{6713C5CA-C785-419A-BCEF-16FB9F25096B}"/>
          </ac:spMkLst>
        </pc:spChg>
        <pc:spChg chg="mod">
          <ac:chgData name="Anna Gorman" userId="S::agorman@dhs.lacounty.gov::e004a6e3-1dbd-4395-aac9-ee2916b02659" providerId="AD" clId="Web-{D2944783-0BD7-4685-A425-3D7EDE414E63}" dt="2023-04-18T15:17:22.682" v="179" actId="1076"/>
          <ac:spMkLst>
            <pc:docMk/>
            <pc:sldMk cId="2102582077" sldId="340"/>
            <ac:spMk id="6" creationId="{222366F4-5E27-991D-CA14-0DBB9E20D834}"/>
          </ac:spMkLst>
        </pc:spChg>
      </pc:sldChg>
      <pc:sldChg chg="modSp">
        <pc:chgData name="Anna Gorman" userId="S::agorman@dhs.lacounty.gov::e004a6e3-1dbd-4395-aac9-ee2916b02659" providerId="AD" clId="Web-{D2944783-0BD7-4685-A425-3D7EDE414E63}" dt="2023-04-18T15:05:47.812" v="39" actId="20577"/>
        <pc:sldMkLst>
          <pc:docMk/>
          <pc:sldMk cId="414082203" sldId="342"/>
        </pc:sldMkLst>
        <pc:spChg chg="mod">
          <ac:chgData name="Anna Gorman" userId="S::agorman@dhs.lacounty.gov::e004a6e3-1dbd-4395-aac9-ee2916b02659" providerId="AD" clId="Web-{D2944783-0BD7-4685-A425-3D7EDE414E63}" dt="2023-04-18T15:05:47.812" v="39" actId="20577"/>
          <ac:spMkLst>
            <pc:docMk/>
            <pc:sldMk cId="414082203" sldId="342"/>
            <ac:spMk id="4" creationId="{08850B05-8E3E-3544-4836-16B775D6E693}"/>
          </ac:spMkLst>
        </pc:spChg>
      </pc:sldChg>
      <pc:sldChg chg="ord">
        <pc:chgData name="Anna Gorman" userId="S::agorman@dhs.lacounty.gov::e004a6e3-1dbd-4395-aac9-ee2916b02659" providerId="AD" clId="Web-{D2944783-0BD7-4685-A425-3D7EDE414E63}" dt="2023-04-18T15:21:01.685" v="209"/>
        <pc:sldMkLst>
          <pc:docMk/>
          <pc:sldMk cId="278155694" sldId="343"/>
        </pc:sldMkLst>
      </pc:sldChg>
      <pc:sldChg chg="modSp">
        <pc:chgData name="Anna Gorman" userId="S::agorman@dhs.lacounty.gov::e004a6e3-1dbd-4395-aac9-ee2916b02659" providerId="AD" clId="Web-{D2944783-0BD7-4685-A425-3D7EDE414E63}" dt="2023-04-18T15:25:13.016" v="367" actId="20577"/>
        <pc:sldMkLst>
          <pc:docMk/>
          <pc:sldMk cId="2352253708" sldId="347"/>
        </pc:sldMkLst>
        <pc:spChg chg="mod">
          <ac:chgData name="Anna Gorman" userId="S::agorman@dhs.lacounty.gov::e004a6e3-1dbd-4395-aac9-ee2916b02659" providerId="AD" clId="Web-{D2944783-0BD7-4685-A425-3D7EDE414E63}" dt="2023-04-18T15:25:13.016" v="367" actId="20577"/>
          <ac:spMkLst>
            <pc:docMk/>
            <pc:sldMk cId="2352253708" sldId="347"/>
            <ac:spMk id="193" creationId="{00000000-0000-0000-0000-000000000000}"/>
          </ac:spMkLst>
        </pc:spChg>
        <pc:picChg chg="mod">
          <ac:chgData name="Anna Gorman" userId="S::agorman@dhs.lacounty.gov::e004a6e3-1dbd-4395-aac9-ee2916b02659" providerId="AD" clId="Web-{D2944783-0BD7-4685-A425-3D7EDE414E63}" dt="2023-04-18T15:24:32.297" v="308" actId="1076"/>
          <ac:picMkLst>
            <pc:docMk/>
            <pc:sldMk cId="2352253708" sldId="347"/>
            <ac:picMk id="3" creationId="{D6F587B3-5FF2-AC34-86B6-E226EC047A60}"/>
          </ac:picMkLst>
        </pc:picChg>
      </pc:sldChg>
      <pc:sldChg chg="modSp ord">
        <pc:chgData name="Anna Gorman" userId="S::agorman@dhs.lacounty.gov::e004a6e3-1dbd-4395-aac9-ee2916b02659" providerId="AD" clId="Web-{D2944783-0BD7-4685-A425-3D7EDE414E63}" dt="2023-04-18T15:27:36.784" v="445" actId="20577"/>
        <pc:sldMkLst>
          <pc:docMk/>
          <pc:sldMk cId="3045645361" sldId="351"/>
        </pc:sldMkLst>
        <pc:spChg chg="mod">
          <ac:chgData name="Anna Gorman" userId="S::agorman@dhs.lacounty.gov::e004a6e3-1dbd-4395-aac9-ee2916b02659" providerId="AD" clId="Web-{D2944783-0BD7-4685-A425-3D7EDE414E63}" dt="2023-04-18T15:27:36.784" v="445" actId="20577"/>
          <ac:spMkLst>
            <pc:docMk/>
            <pc:sldMk cId="3045645361" sldId="351"/>
            <ac:spMk id="193" creationId="{00000000-0000-0000-0000-000000000000}"/>
          </ac:spMkLst>
        </pc:spChg>
      </pc:sldChg>
      <pc:sldChg chg="addSp modSp">
        <pc:chgData name="Anna Gorman" userId="S::agorman@dhs.lacounty.gov::e004a6e3-1dbd-4395-aac9-ee2916b02659" providerId="AD" clId="Web-{D2944783-0BD7-4685-A425-3D7EDE414E63}" dt="2023-04-18T15:14:02.585" v="98" actId="1076"/>
        <pc:sldMkLst>
          <pc:docMk/>
          <pc:sldMk cId="14918997" sldId="354"/>
        </pc:sldMkLst>
        <pc:spChg chg="mod">
          <ac:chgData name="Anna Gorman" userId="S::agorman@dhs.lacounty.gov::e004a6e3-1dbd-4395-aac9-ee2916b02659" providerId="AD" clId="Web-{D2944783-0BD7-4685-A425-3D7EDE414E63}" dt="2023-04-18T15:13:54.491" v="94" actId="20577"/>
          <ac:spMkLst>
            <pc:docMk/>
            <pc:sldMk cId="14918997" sldId="354"/>
            <ac:spMk id="3" creationId="{6713C5CA-C785-419A-BCEF-16FB9F25096B}"/>
          </ac:spMkLst>
        </pc:spChg>
        <pc:picChg chg="add mod">
          <ac:chgData name="Anna Gorman" userId="S::agorman@dhs.lacounty.gov::e004a6e3-1dbd-4395-aac9-ee2916b02659" providerId="AD" clId="Web-{D2944783-0BD7-4685-A425-3D7EDE414E63}" dt="2023-04-18T15:14:02.585" v="98" actId="1076"/>
          <ac:picMkLst>
            <pc:docMk/>
            <pc:sldMk cId="14918997" sldId="354"/>
            <ac:picMk id="4" creationId="{52590449-4AA7-DFC1-020D-843003055AB6}"/>
          </ac:picMkLst>
        </pc:picChg>
      </pc:sldChg>
      <pc:sldChg chg="addSp modSp">
        <pc:chgData name="Anna Gorman" userId="S::agorman@dhs.lacounty.gov::e004a6e3-1dbd-4395-aac9-ee2916b02659" providerId="AD" clId="Web-{D2944783-0BD7-4685-A425-3D7EDE414E63}" dt="2023-04-18T15:19:58.153" v="206" actId="1076"/>
        <pc:sldMkLst>
          <pc:docMk/>
          <pc:sldMk cId="53432443" sldId="356"/>
        </pc:sldMkLst>
        <pc:picChg chg="add mod">
          <ac:chgData name="Anna Gorman" userId="S::agorman@dhs.lacounty.gov::e004a6e3-1dbd-4395-aac9-ee2916b02659" providerId="AD" clId="Web-{D2944783-0BD7-4685-A425-3D7EDE414E63}" dt="2023-04-18T15:19:51.809" v="205" actId="14100"/>
          <ac:picMkLst>
            <pc:docMk/>
            <pc:sldMk cId="53432443" sldId="356"/>
            <ac:picMk id="2" creationId="{9DD4C032-27E5-B03C-5365-EE5325209816}"/>
          </ac:picMkLst>
        </pc:picChg>
        <pc:picChg chg="add mod">
          <ac:chgData name="Anna Gorman" userId="S::agorman@dhs.lacounty.gov::e004a6e3-1dbd-4395-aac9-ee2916b02659" providerId="AD" clId="Web-{D2944783-0BD7-4685-A425-3D7EDE414E63}" dt="2023-04-18T15:19:44.887" v="204" actId="1076"/>
          <ac:picMkLst>
            <pc:docMk/>
            <pc:sldMk cId="53432443" sldId="356"/>
            <ac:picMk id="3" creationId="{46E63C25-0A58-8560-F827-C6DCB8B00AAD}"/>
          </ac:picMkLst>
        </pc:picChg>
        <pc:picChg chg="mod">
          <ac:chgData name="Anna Gorman" userId="S::agorman@dhs.lacounty.gov::e004a6e3-1dbd-4395-aac9-ee2916b02659" providerId="AD" clId="Web-{D2944783-0BD7-4685-A425-3D7EDE414E63}" dt="2023-04-18T15:19:58.153" v="206" actId="1076"/>
          <ac:picMkLst>
            <pc:docMk/>
            <pc:sldMk cId="53432443" sldId="356"/>
            <ac:picMk id="4" creationId="{D68933F3-01DD-66AB-D16E-3145A11E40ED}"/>
          </ac:picMkLst>
        </pc:picChg>
      </pc:sldChg>
      <pc:sldChg chg="modSp">
        <pc:chgData name="Anna Gorman" userId="S::agorman@dhs.lacounty.gov::e004a6e3-1dbd-4395-aac9-ee2916b02659" providerId="AD" clId="Web-{D2944783-0BD7-4685-A425-3D7EDE414E63}" dt="2023-04-18T15:21:31.966" v="221" actId="20577"/>
        <pc:sldMkLst>
          <pc:docMk/>
          <pc:sldMk cId="1334989643" sldId="357"/>
        </pc:sldMkLst>
        <pc:spChg chg="mod">
          <ac:chgData name="Anna Gorman" userId="S::agorman@dhs.lacounty.gov::e004a6e3-1dbd-4395-aac9-ee2916b02659" providerId="AD" clId="Web-{D2944783-0BD7-4685-A425-3D7EDE414E63}" dt="2023-04-18T15:21:31.966" v="221" actId="20577"/>
          <ac:spMkLst>
            <pc:docMk/>
            <pc:sldMk cId="1334989643" sldId="357"/>
            <ac:spMk id="2" creationId="{C1F4F86C-6C31-B1A4-09F6-816EA4897BEC}"/>
          </ac:spMkLst>
        </pc:spChg>
      </pc:sldChg>
    </pc:docChg>
  </pc:docChgLst>
  <pc:docChgLst>
    <pc:chgData name="Jorrel Sampana" userId="3a6d2611-ffbf-4b17-b034-cbbf2a5be8a1" providerId="ADAL" clId="{DC6A0DBE-A7B9-467A-A456-E97827C7141F}"/>
    <pc:docChg chg="modSld">
      <pc:chgData name="Jorrel Sampana" userId="3a6d2611-ffbf-4b17-b034-cbbf2a5be8a1" providerId="ADAL" clId="{DC6A0DBE-A7B9-467A-A456-E97827C7141F}" dt="2023-04-13T22:53:54.152" v="46" actId="14100"/>
      <pc:docMkLst>
        <pc:docMk/>
      </pc:docMkLst>
      <pc:sldChg chg="modSp mod">
        <pc:chgData name="Jorrel Sampana" userId="3a6d2611-ffbf-4b17-b034-cbbf2a5be8a1" providerId="ADAL" clId="{DC6A0DBE-A7B9-467A-A456-E97827C7141F}" dt="2023-04-13T22:30:17.875" v="1" actId="20577"/>
        <pc:sldMkLst>
          <pc:docMk/>
          <pc:sldMk cId="565678238" sldId="326"/>
        </pc:sldMkLst>
        <pc:spChg chg="mod">
          <ac:chgData name="Jorrel Sampana" userId="3a6d2611-ffbf-4b17-b034-cbbf2a5be8a1" providerId="ADAL" clId="{DC6A0DBE-A7B9-467A-A456-E97827C7141F}" dt="2023-04-13T22:30:17.875" v="1" actId="20577"/>
          <ac:spMkLst>
            <pc:docMk/>
            <pc:sldMk cId="565678238" sldId="326"/>
            <ac:spMk id="3" creationId="{9E340739-E168-45B8-1696-458F42ACF6D1}"/>
          </ac:spMkLst>
        </pc:spChg>
      </pc:sldChg>
      <pc:sldChg chg="modSp mod">
        <pc:chgData name="Jorrel Sampana" userId="3a6d2611-ffbf-4b17-b034-cbbf2a5be8a1" providerId="ADAL" clId="{DC6A0DBE-A7B9-467A-A456-E97827C7141F}" dt="2023-04-13T22:53:54.152" v="46" actId="14100"/>
        <pc:sldMkLst>
          <pc:docMk/>
          <pc:sldMk cId="2869351746" sldId="334"/>
        </pc:sldMkLst>
        <pc:spChg chg="mod">
          <ac:chgData name="Jorrel Sampana" userId="3a6d2611-ffbf-4b17-b034-cbbf2a5be8a1" providerId="ADAL" clId="{DC6A0DBE-A7B9-467A-A456-E97827C7141F}" dt="2023-04-13T22:53:54.152" v="46" actId="14100"/>
          <ac:spMkLst>
            <pc:docMk/>
            <pc:sldMk cId="2869351746" sldId="334"/>
            <ac:spMk id="4" creationId="{08850B05-8E3E-3544-4836-16B775D6E693}"/>
          </ac:spMkLst>
        </pc:spChg>
      </pc:sldChg>
      <pc:sldChg chg="modSp mod">
        <pc:chgData name="Jorrel Sampana" userId="3a6d2611-ffbf-4b17-b034-cbbf2a5be8a1" providerId="ADAL" clId="{DC6A0DBE-A7B9-467A-A456-E97827C7141F}" dt="2023-04-13T22:41:39.967" v="5" actId="20577"/>
        <pc:sldMkLst>
          <pc:docMk/>
          <pc:sldMk cId="3046623223" sldId="335"/>
        </pc:sldMkLst>
        <pc:spChg chg="mod">
          <ac:chgData name="Jorrel Sampana" userId="3a6d2611-ffbf-4b17-b034-cbbf2a5be8a1" providerId="ADAL" clId="{DC6A0DBE-A7B9-467A-A456-E97827C7141F}" dt="2023-04-13T22:41:39.967" v="5" actId="20577"/>
          <ac:spMkLst>
            <pc:docMk/>
            <pc:sldMk cId="3046623223" sldId="335"/>
            <ac:spMk id="4" creationId="{08850B05-8E3E-3544-4836-16B775D6E693}"/>
          </ac:spMkLst>
        </pc:spChg>
      </pc:sldChg>
      <pc:sldChg chg="modSp mod">
        <pc:chgData name="Jorrel Sampana" userId="3a6d2611-ffbf-4b17-b034-cbbf2a5be8a1" providerId="ADAL" clId="{DC6A0DBE-A7B9-467A-A456-E97827C7141F}" dt="2023-04-13T22:49:19.380" v="34" actId="20577"/>
        <pc:sldMkLst>
          <pc:docMk/>
          <pc:sldMk cId="414082203" sldId="342"/>
        </pc:sldMkLst>
        <pc:spChg chg="mod">
          <ac:chgData name="Jorrel Sampana" userId="3a6d2611-ffbf-4b17-b034-cbbf2a5be8a1" providerId="ADAL" clId="{DC6A0DBE-A7B9-467A-A456-E97827C7141F}" dt="2023-04-13T22:49:19.380" v="34" actId="20577"/>
          <ac:spMkLst>
            <pc:docMk/>
            <pc:sldMk cId="414082203" sldId="342"/>
            <ac:spMk id="4" creationId="{08850B05-8E3E-3544-4836-16B775D6E693}"/>
          </ac:spMkLst>
        </pc:spChg>
      </pc:sldChg>
    </pc:docChg>
  </pc:docChgLst>
  <pc:docChgLst>
    <pc:chgData name="Paula Ramos" userId="S::paramos@dhs.lacounty.gov::bfdfd483-0ea7-4ccc-b84f-adb16108c9a2" providerId="AD" clId="Web-{BD500887-21E2-459A-8619-C894AD3A2B8D}"/>
    <pc:docChg chg="modSld">
      <pc:chgData name="Paula Ramos" userId="S::paramos@dhs.lacounty.gov::bfdfd483-0ea7-4ccc-b84f-adb16108c9a2" providerId="AD" clId="Web-{BD500887-21E2-459A-8619-C894AD3A2B8D}" dt="2023-04-17T23:55:53.824" v="14" actId="20577"/>
      <pc:docMkLst>
        <pc:docMk/>
      </pc:docMkLst>
      <pc:sldChg chg="modSp">
        <pc:chgData name="Paula Ramos" userId="S::paramos@dhs.lacounty.gov::bfdfd483-0ea7-4ccc-b84f-adb16108c9a2" providerId="AD" clId="Web-{BD500887-21E2-459A-8619-C894AD3A2B8D}" dt="2023-04-17T23:55:53.824" v="14" actId="20577"/>
        <pc:sldMkLst>
          <pc:docMk/>
          <pc:sldMk cId="1440682489" sldId="318"/>
        </pc:sldMkLst>
        <pc:spChg chg="mod">
          <ac:chgData name="Paula Ramos" userId="S::paramos@dhs.lacounty.gov::bfdfd483-0ea7-4ccc-b84f-adb16108c9a2" providerId="AD" clId="Web-{BD500887-21E2-459A-8619-C894AD3A2B8D}" dt="2023-04-17T23:55:53.824" v="14" actId="20577"/>
          <ac:spMkLst>
            <pc:docMk/>
            <pc:sldMk cId="1440682489" sldId="318"/>
            <ac:spMk id="23" creationId="{21216779-493C-7244-39A1-0A1E3B58726E}"/>
          </ac:spMkLst>
        </pc:spChg>
      </pc:sldChg>
    </pc:docChg>
  </pc:docChgLst>
  <pc:docChgLst>
    <pc:chgData name="Jorrel Sampana" userId="3a6d2611-ffbf-4b17-b034-cbbf2a5be8a1" providerId="ADAL" clId="{605AAB88-47F7-4C55-A6FE-187ED9D98DCD}"/>
    <pc:docChg chg="undo custSel addSld delSld modSld sldOrd">
      <pc:chgData name="Jorrel Sampana" userId="3a6d2611-ffbf-4b17-b034-cbbf2a5be8a1" providerId="ADAL" clId="{605AAB88-47F7-4C55-A6FE-187ED9D98DCD}" dt="2023-04-13T17:36:49.905" v="1014" actId="1076"/>
      <pc:docMkLst>
        <pc:docMk/>
      </pc:docMkLst>
      <pc:sldChg chg="addSp delSp modSp mod">
        <pc:chgData name="Jorrel Sampana" userId="3a6d2611-ffbf-4b17-b034-cbbf2a5be8a1" providerId="ADAL" clId="{605AAB88-47F7-4C55-A6FE-187ED9D98DCD}" dt="2023-04-13T17:36:49.905" v="1014" actId="1076"/>
        <pc:sldMkLst>
          <pc:docMk/>
          <pc:sldMk cId="2621998150" sldId="310"/>
        </pc:sldMkLst>
        <pc:picChg chg="add mod">
          <ac:chgData name="Jorrel Sampana" userId="3a6d2611-ffbf-4b17-b034-cbbf2a5be8a1" providerId="ADAL" clId="{605AAB88-47F7-4C55-A6FE-187ED9D98DCD}" dt="2023-04-13T17:36:49.905" v="1014" actId="1076"/>
          <ac:picMkLst>
            <pc:docMk/>
            <pc:sldMk cId="2621998150" sldId="310"/>
            <ac:picMk id="4" creationId="{A19E2AC8-4855-4EF8-E57E-BA32D5B9AD6F}"/>
          </ac:picMkLst>
        </pc:picChg>
        <pc:picChg chg="del">
          <ac:chgData name="Jorrel Sampana" userId="3a6d2611-ffbf-4b17-b034-cbbf2a5be8a1" providerId="ADAL" clId="{605AAB88-47F7-4C55-A6FE-187ED9D98DCD}" dt="2023-04-13T17:36:07.799" v="1011" actId="478"/>
          <ac:picMkLst>
            <pc:docMk/>
            <pc:sldMk cId="2621998150" sldId="310"/>
            <ac:picMk id="1026" creationId="{C6D70642-5E43-8185-D70D-039C23A36EA5}"/>
          </ac:picMkLst>
        </pc:picChg>
      </pc:sldChg>
      <pc:sldChg chg="modSp del mod ord">
        <pc:chgData name="Jorrel Sampana" userId="3a6d2611-ffbf-4b17-b034-cbbf2a5be8a1" providerId="ADAL" clId="{605AAB88-47F7-4C55-A6FE-187ED9D98DCD}" dt="2023-04-13T17:31:40.913" v="1008" actId="2696"/>
        <pc:sldMkLst>
          <pc:docMk/>
          <pc:sldMk cId="2656962481" sldId="314"/>
        </pc:sldMkLst>
        <pc:spChg chg="mod">
          <ac:chgData name="Jorrel Sampana" userId="3a6d2611-ffbf-4b17-b034-cbbf2a5be8a1" providerId="ADAL" clId="{605AAB88-47F7-4C55-A6FE-187ED9D98DCD}" dt="2023-04-13T17:31:03.213" v="995" actId="20577"/>
          <ac:spMkLst>
            <pc:docMk/>
            <pc:sldMk cId="2656962481" sldId="314"/>
            <ac:spMk id="2" creationId="{18B83968-A13D-4AA1-8864-48574D8F55F8}"/>
          </ac:spMkLst>
        </pc:spChg>
      </pc:sldChg>
      <pc:sldChg chg="modSp mod">
        <pc:chgData name="Jorrel Sampana" userId="3a6d2611-ffbf-4b17-b034-cbbf2a5be8a1" providerId="ADAL" clId="{605AAB88-47F7-4C55-A6FE-187ED9D98DCD}" dt="2023-04-13T17:29:59.665" v="978" actId="20577"/>
        <pc:sldMkLst>
          <pc:docMk/>
          <pc:sldMk cId="438649290" sldId="319"/>
        </pc:sldMkLst>
        <pc:spChg chg="mod">
          <ac:chgData name="Jorrel Sampana" userId="3a6d2611-ffbf-4b17-b034-cbbf2a5be8a1" providerId="ADAL" clId="{605AAB88-47F7-4C55-A6FE-187ED9D98DCD}" dt="2023-04-13T17:29:59.665" v="978" actId="20577"/>
          <ac:spMkLst>
            <pc:docMk/>
            <pc:sldMk cId="438649290" sldId="319"/>
            <ac:spMk id="193" creationId="{00000000-0000-0000-0000-000000000000}"/>
          </ac:spMkLst>
        </pc:spChg>
      </pc:sldChg>
      <pc:sldChg chg="addSp modSp mod">
        <pc:chgData name="Jorrel Sampana" userId="3a6d2611-ffbf-4b17-b034-cbbf2a5be8a1" providerId="ADAL" clId="{605AAB88-47F7-4C55-A6FE-187ED9D98DCD}" dt="2023-04-13T17:23:32.320" v="919" actId="20577"/>
        <pc:sldMkLst>
          <pc:docMk/>
          <pc:sldMk cId="565678238" sldId="326"/>
        </pc:sldMkLst>
        <pc:spChg chg="mod">
          <ac:chgData name="Jorrel Sampana" userId="3a6d2611-ffbf-4b17-b034-cbbf2a5be8a1" providerId="ADAL" clId="{605AAB88-47F7-4C55-A6FE-187ED9D98DCD}" dt="2023-04-13T14:30:16.428" v="221" actId="20577"/>
          <ac:spMkLst>
            <pc:docMk/>
            <pc:sldMk cId="565678238" sldId="326"/>
            <ac:spMk id="2" creationId="{049195EA-2F58-4C31-9EBD-132B0489B611}"/>
          </ac:spMkLst>
        </pc:spChg>
        <pc:spChg chg="add mod">
          <ac:chgData name="Jorrel Sampana" userId="3a6d2611-ffbf-4b17-b034-cbbf2a5be8a1" providerId="ADAL" clId="{605AAB88-47F7-4C55-A6FE-187ED9D98DCD}" dt="2023-04-13T17:23:32.320" v="919" actId="20577"/>
          <ac:spMkLst>
            <pc:docMk/>
            <pc:sldMk cId="565678238" sldId="326"/>
            <ac:spMk id="3" creationId="{9E340739-E168-45B8-1696-458F42ACF6D1}"/>
          </ac:spMkLst>
        </pc:spChg>
      </pc:sldChg>
      <pc:sldChg chg="modSp mod">
        <pc:chgData name="Jorrel Sampana" userId="3a6d2611-ffbf-4b17-b034-cbbf2a5be8a1" providerId="ADAL" clId="{605AAB88-47F7-4C55-A6FE-187ED9D98DCD}" dt="2023-04-13T14:24:26.809" v="40" actId="20577"/>
        <pc:sldMkLst>
          <pc:docMk/>
          <pc:sldMk cId="3372328805" sldId="328"/>
        </pc:sldMkLst>
        <pc:spChg chg="mod">
          <ac:chgData name="Jorrel Sampana" userId="3a6d2611-ffbf-4b17-b034-cbbf2a5be8a1" providerId="ADAL" clId="{605AAB88-47F7-4C55-A6FE-187ED9D98DCD}" dt="2023-04-13T14:24:26.809" v="40" actId="20577"/>
          <ac:spMkLst>
            <pc:docMk/>
            <pc:sldMk cId="3372328805" sldId="328"/>
            <ac:spMk id="3" creationId="{6713C5CA-C785-419A-BCEF-16FB9F25096B}"/>
          </ac:spMkLst>
        </pc:spChg>
      </pc:sldChg>
      <pc:sldChg chg="modSp mod ord">
        <pc:chgData name="Jorrel Sampana" userId="3a6d2611-ffbf-4b17-b034-cbbf2a5be8a1" providerId="ADAL" clId="{605AAB88-47F7-4C55-A6FE-187ED9D98DCD}" dt="2023-04-13T16:53:26.345" v="501"/>
        <pc:sldMkLst>
          <pc:docMk/>
          <pc:sldMk cId="2068929562" sldId="333"/>
        </pc:sldMkLst>
        <pc:spChg chg="mod">
          <ac:chgData name="Jorrel Sampana" userId="3a6d2611-ffbf-4b17-b034-cbbf2a5be8a1" providerId="ADAL" clId="{605AAB88-47F7-4C55-A6FE-187ED9D98DCD}" dt="2023-04-13T14:43:32.750" v="223" actId="1076"/>
          <ac:spMkLst>
            <pc:docMk/>
            <pc:sldMk cId="2068929562" sldId="333"/>
            <ac:spMk id="4" creationId="{08850B05-8E3E-3544-4836-16B775D6E693}"/>
          </ac:spMkLst>
        </pc:spChg>
      </pc:sldChg>
      <pc:sldChg chg="modSp mod ord">
        <pc:chgData name="Jorrel Sampana" userId="3a6d2611-ffbf-4b17-b034-cbbf2a5be8a1" providerId="ADAL" clId="{605AAB88-47F7-4C55-A6FE-187ED9D98DCD}" dt="2023-04-13T16:35:05.396" v="499"/>
        <pc:sldMkLst>
          <pc:docMk/>
          <pc:sldMk cId="2869351746" sldId="334"/>
        </pc:sldMkLst>
        <pc:spChg chg="mod">
          <ac:chgData name="Jorrel Sampana" userId="3a6d2611-ffbf-4b17-b034-cbbf2a5be8a1" providerId="ADAL" clId="{605AAB88-47F7-4C55-A6FE-187ED9D98DCD}" dt="2023-04-13T14:55:15.953" v="419" actId="20577"/>
          <ac:spMkLst>
            <pc:docMk/>
            <pc:sldMk cId="2869351746" sldId="334"/>
            <ac:spMk id="4" creationId="{08850B05-8E3E-3544-4836-16B775D6E693}"/>
          </ac:spMkLst>
        </pc:spChg>
      </pc:sldChg>
      <pc:sldChg chg="modSp mod">
        <pc:chgData name="Jorrel Sampana" userId="3a6d2611-ffbf-4b17-b034-cbbf2a5be8a1" providerId="ADAL" clId="{605AAB88-47F7-4C55-A6FE-187ED9D98DCD}" dt="2023-04-13T17:11:22.288" v="604" actId="403"/>
        <pc:sldMkLst>
          <pc:docMk/>
          <pc:sldMk cId="3046623223" sldId="335"/>
        </pc:sldMkLst>
        <pc:spChg chg="mod">
          <ac:chgData name="Jorrel Sampana" userId="3a6d2611-ffbf-4b17-b034-cbbf2a5be8a1" providerId="ADAL" clId="{605AAB88-47F7-4C55-A6FE-187ED9D98DCD}" dt="2023-04-13T17:11:22.288" v="604" actId="403"/>
          <ac:spMkLst>
            <pc:docMk/>
            <pc:sldMk cId="3046623223" sldId="335"/>
            <ac:spMk id="4" creationId="{08850B05-8E3E-3544-4836-16B775D6E693}"/>
          </ac:spMkLst>
        </pc:spChg>
      </pc:sldChg>
      <pc:sldChg chg="modSp mod">
        <pc:chgData name="Jorrel Sampana" userId="3a6d2611-ffbf-4b17-b034-cbbf2a5be8a1" providerId="ADAL" clId="{605AAB88-47F7-4C55-A6FE-187ED9D98DCD}" dt="2023-04-13T17:02:04.064" v="602" actId="20577"/>
        <pc:sldMkLst>
          <pc:docMk/>
          <pc:sldMk cId="2396412191" sldId="336"/>
        </pc:sldMkLst>
        <pc:spChg chg="mod">
          <ac:chgData name="Jorrel Sampana" userId="3a6d2611-ffbf-4b17-b034-cbbf2a5be8a1" providerId="ADAL" clId="{605AAB88-47F7-4C55-A6FE-187ED9D98DCD}" dt="2023-04-13T17:02:04.064" v="602" actId="20577"/>
          <ac:spMkLst>
            <pc:docMk/>
            <pc:sldMk cId="2396412191" sldId="336"/>
            <ac:spMk id="4" creationId="{08850B05-8E3E-3544-4836-16B775D6E693}"/>
          </ac:spMkLst>
        </pc:spChg>
      </pc:sldChg>
      <pc:sldChg chg="add del">
        <pc:chgData name="Jorrel Sampana" userId="3a6d2611-ffbf-4b17-b034-cbbf2a5be8a1" providerId="ADAL" clId="{605AAB88-47F7-4C55-A6FE-187ED9D98DCD}" dt="2023-04-13T14:48:37.592" v="247" actId="2696"/>
        <pc:sldMkLst>
          <pc:docMk/>
          <pc:sldMk cId="327428604" sldId="341"/>
        </pc:sldMkLst>
      </pc:sldChg>
      <pc:sldChg chg="modSp add mod">
        <pc:chgData name="Jorrel Sampana" userId="3a6d2611-ffbf-4b17-b034-cbbf2a5be8a1" providerId="ADAL" clId="{605AAB88-47F7-4C55-A6FE-187ED9D98DCD}" dt="2023-04-13T17:12:41.646" v="794" actId="14100"/>
        <pc:sldMkLst>
          <pc:docMk/>
          <pc:sldMk cId="414082203" sldId="342"/>
        </pc:sldMkLst>
        <pc:spChg chg="mod">
          <ac:chgData name="Jorrel Sampana" userId="3a6d2611-ffbf-4b17-b034-cbbf2a5be8a1" providerId="ADAL" clId="{605AAB88-47F7-4C55-A6FE-187ED9D98DCD}" dt="2023-04-13T14:46:16.199" v="243" actId="20577"/>
          <ac:spMkLst>
            <pc:docMk/>
            <pc:sldMk cId="414082203" sldId="342"/>
            <ac:spMk id="2" creationId="{42A6D956-2754-B835-1331-CDB0AB2D54F1}"/>
          </ac:spMkLst>
        </pc:spChg>
        <pc:spChg chg="mod">
          <ac:chgData name="Jorrel Sampana" userId="3a6d2611-ffbf-4b17-b034-cbbf2a5be8a1" providerId="ADAL" clId="{605AAB88-47F7-4C55-A6FE-187ED9D98DCD}" dt="2023-04-13T17:12:41.646" v="794" actId="14100"/>
          <ac:spMkLst>
            <pc:docMk/>
            <pc:sldMk cId="414082203" sldId="342"/>
            <ac:spMk id="4" creationId="{08850B05-8E3E-3544-4836-16B775D6E693}"/>
          </ac:spMkLst>
        </pc:spChg>
      </pc:sldChg>
      <pc:sldChg chg="addSp delSp modSp add mod ord">
        <pc:chgData name="Jorrel Sampana" userId="3a6d2611-ffbf-4b17-b034-cbbf2a5be8a1" providerId="ADAL" clId="{605AAB88-47F7-4C55-A6FE-187ED9D98DCD}" dt="2023-04-13T17:30:04.718" v="979" actId="478"/>
        <pc:sldMkLst>
          <pc:docMk/>
          <pc:sldMk cId="278155694" sldId="343"/>
        </pc:sldMkLst>
        <pc:spChg chg="mod">
          <ac:chgData name="Jorrel Sampana" userId="3a6d2611-ffbf-4b17-b034-cbbf2a5be8a1" providerId="ADAL" clId="{605AAB88-47F7-4C55-A6FE-187ED9D98DCD}" dt="2023-04-13T17:25:01.740" v="937" actId="20577"/>
          <ac:spMkLst>
            <pc:docMk/>
            <pc:sldMk cId="278155694" sldId="343"/>
            <ac:spMk id="189" creationId="{00000000-0000-0000-0000-000000000000}"/>
          </ac:spMkLst>
        </pc:spChg>
        <pc:spChg chg="mod">
          <ac:chgData name="Jorrel Sampana" userId="3a6d2611-ffbf-4b17-b034-cbbf2a5be8a1" providerId="ADAL" clId="{605AAB88-47F7-4C55-A6FE-187ED9D98DCD}" dt="2023-04-13T17:25:54.888" v="969" actId="20577"/>
          <ac:spMkLst>
            <pc:docMk/>
            <pc:sldMk cId="278155694" sldId="343"/>
            <ac:spMk id="193" creationId="{00000000-0000-0000-0000-000000000000}"/>
          </ac:spMkLst>
        </pc:spChg>
        <pc:picChg chg="del">
          <ac:chgData name="Jorrel Sampana" userId="3a6d2611-ffbf-4b17-b034-cbbf2a5be8a1" providerId="ADAL" clId="{605AAB88-47F7-4C55-A6FE-187ED9D98DCD}" dt="2023-04-13T17:26:09.206" v="970" actId="478"/>
          <ac:picMkLst>
            <pc:docMk/>
            <pc:sldMk cId="278155694" sldId="343"/>
            <ac:picMk id="2" creationId="{C9D58F7C-6F04-4BD1-9222-A0FA1F3996A2}"/>
          </ac:picMkLst>
        </pc:picChg>
        <pc:picChg chg="add mod">
          <ac:chgData name="Jorrel Sampana" userId="3a6d2611-ffbf-4b17-b034-cbbf2a5be8a1" providerId="ADAL" clId="{605AAB88-47F7-4C55-A6FE-187ED9D98DCD}" dt="2023-04-13T17:27:28.389" v="975" actId="1076"/>
          <ac:picMkLst>
            <pc:docMk/>
            <pc:sldMk cId="278155694" sldId="343"/>
            <ac:picMk id="4" creationId="{683F0283-8F24-E8D1-C921-68FB1A6556AE}"/>
          </ac:picMkLst>
        </pc:picChg>
        <pc:picChg chg="del">
          <ac:chgData name="Jorrel Sampana" userId="3a6d2611-ffbf-4b17-b034-cbbf2a5be8a1" providerId="ADAL" clId="{605AAB88-47F7-4C55-A6FE-187ED9D98DCD}" dt="2023-04-13T17:30:04.718" v="979" actId="478"/>
          <ac:picMkLst>
            <pc:docMk/>
            <pc:sldMk cId="278155694" sldId="343"/>
            <ac:picMk id="7" creationId="{4355BFC3-D489-4676-89BB-E26994EF5069}"/>
          </ac:picMkLst>
        </pc:picChg>
      </pc:sldChg>
      <pc:sldChg chg="add del">
        <pc:chgData name="Jorrel Sampana" userId="3a6d2611-ffbf-4b17-b034-cbbf2a5be8a1" providerId="ADAL" clId="{605AAB88-47F7-4C55-A6FE-187ED9D98DCD}" dt="2023-04-13T17:34:47.629" v="1010" actId="2696"/>
        <pc:sldMkLst>
          <pc:docMk/>
          <pc:sldMk cId="2315225566" sldId="344"/>
        </pc:sldMkLst>
      </pc:sldChg>
      <pc:sldChg chg="modSp add mod ord">
        <pc:chgData name="Jorrel Sampana" userId="3a6d2611-ffbf-4b17-b034-cbbf2a5be8a1" providerId="ADAL" clId="{605AAB88-47F7-4C55-A6FE-187ED9D98DCD}" dt="2023-04-13T17:31:48.248" v="1009" actId="403"/>
        <pc:sldMkLst>
          <pc:docMk/>
          <pc:sldMk cId="1341290084" sldId="345"/>
        </pc:sldMkLst>
        <pc:spChg chg="mod">
          <ac:chgData name="Jorrel Sampana" userId="3a6d2611-ffbf-4b17-b034-cbbf2a5be8a1" providerId="ADAL" clId="{605AAB88-47F7-4C55-A6FE-187ED9D98DCD}" dt="2023-04-13T17:31:48.248" v="1009" actId="403"/>
          <ac:spMkLst>
            <pc:docMk/>
            <pc:sldMk cId="1341290084" sldId="345"/>
            <ac:spMk id="2" creationId="{C1F4F86C-6C31-B1A4-09F6-816EA4897BEC}"/>
          </ac:spMkLst>
        </pc:spChg>
      </pc:sldChg>
    </pc:docChg>
  </pc:docChgLst>
  <pc:docChgLst>
    <pc:chgData name="Cassietta Dawson-Collins" userId="S::cdawson-collins@dhs.lacounty.gov::82aba0d4-771d-4e8d-b12e-6200838c45ca" providerId="AD" clId="Web-{48943594-8B15-4AAC-95F4-9040222B7826}"/>
    <pc:docChg chg="modSld">
      <pc:chgData name="Cassietta Dawson-Collins" userId="S::cdawson-collins@dhs.lacounty.gov::82aba0d4-771d-4e8d-b12e-6200838c45ca" providerId="AD" clId="Web-{48943594-8B15-4AAC-95F4-9040222B7826}" dt="2023-04-17T20:50:37.971" v="7" actId="20577"/>
      <pc:docMkLst>
        <pc:docMk/>
      </pc:docMkLst>
      <pc:sldChg chg="modSp">
        <pc:chgData name="Cassietta Dawson-Collins" userId="S::cdawson-collins@dhs.lacounty.gov::82aba0d4-771d-4e8d-b12e-6200838c45ca" providerId="AD" clId="Web-{48943594-8B15-4AAC-95F4-9040222B7826}" dt="2023-04-17T20:46:51.950" v="4" actId="20577"/>
        <pc:sldMkLst>
          <pc:docMk/>
          <pc:sldMk cId="1088473943" sldId="337"/>
        </pc:sldMkLst>
        <pc:spChg chg="mod">
          <ac:chgData name="Cassietta Dawson-Collins" userId="S::cdawson-collins@dhs.lacounty.gov::82aba0d4-771d-4e8d-b12e-6200838c45ca" providerId="AD" clId="Web-{48943594-8B15-4AAC-95F4-9040222B7826}" dt="2023-04-17T20:46:51.950" v="4" actId="20577"/>
          <ac:spMkLst>
            <pc:docMk/>
            <pc:sldMk cId="1088473943" sldId="337"/>
            <ac:spMk id="5" creationId="{C2CE577E-9074-EC1E-491D-3E012B638C35}"/>
          </ac:spMkLst>
        </pc:spChg>
      </pc:sldChg>
      <pc:sldChg chg="modSp">
        <pc:chgData name="Cassietta Dawson-Collins" userId="S::cdawson-collins@dhs.lacounty.gov::82aba0d4-771d-4e8d-b12e-6200838c45ca" providerId="AD" clId="Web-{48943594-8B15-4AAC-95F4-9040222B7826}" dt="2023-04-17T20:50:37.971" v="7" actId="20577"/>
        <pc:sldMkLst>
          <pc:docMk/>
          <pc:sldMk cId="2871897998" sldId="338"/>
        </pc:sldMkLst>
        <pc:spChg chg="mod">
          <ac:chgData name="Cassietta Dawson-Collins" userId="S::cdawson-collins@dhs.lacounty.gov::82aba0d4-771d-4e8d-b12e-6200838c45ca" providerId="AD" clId="Web-{48943594-8B15-4AAC-95F4-9040222B7826}" dt="2023-04-17T20:50:37.971" v="7" actId="20577"/>
          <ac:spMkLst>
            <pc:docMk/>
            <pc:sldMk cId="2871897998" sldId="338"/>
            <ac:spMk id="12" creationId="{7F902078-AD7F-6447-9AB1-1CD0F84DA20E}"/>
          </ac:spMkLst>
        </pc:spChg>
      </pc:sldChg>
    </pc:docChg>
  </pc:docChgLst>
  <pc:docChgLst>
    <pc:chgData name="Jorrel Sampana" userId="S::jsampana@dhs.lacounty.gov::3a6d2611-ffbf-4b17-b034-cbbf2a5be8a1" providerId="AD" clId="Web-{E7741E91-390A-4849-A82E-F5B804243058}"/>
    <pc:docChg chg="modSld">
      <pc:chgData name="Jorrel Sampana" userId="S::jsampana@dhs.lacounty.gov::3a6d2611-ffbf-4b17-b034-cbbf2a5be8a1" providerId="AD" clId="Web-{E7741E91-390A-4849-A82E-F5B804243058}" dt="2023-04-17T23:28:12.683" v="17" actId="20577"/>
      <pc:docMkLst>
        <pc:docMk/>
      </pc:docMkLst>
      <pc:sldChg chg="modSp">
        <pc:chgData name="Jorrel Sampana" userId="S::jsampana@dhs.lacounty.gov::3a6d2611-ffbf-4b17-b034-cbbf2a5be8a1" providerId="AD" clId="Web-{E7741E91-390A-4849-A82E-F5B804243058}" dt="2023-04-17T23:28:12.683" v="17" actId="20577"/>
        <pc:sldMkLst>
          <pc:docMk/>
          <pc:sldMk cId="328758239" sldId="355"/>
        </pc:sldMkLst>
        <pc:spChg chg="mod">
          <ac:chgData name="Jorrel Sampana" userId="S::jsampana@dhs.lacounty.gov::3a6d2611-ffbf-4b17-b034-cbbf2a5be8a1" providerId="AD" clId="Web-{E7741E91-390A-4849-A82E-F5B804243058}" dt="2023-04-17T23:28:12.683" v="17" actId="20577"/>
          <ac:spMkLst>
            <pc:docMk/>
            <pc:sldMk cId="328758239" sldId="355"/>
            <ac:spMk id="3" creationId="{6713C5CA-C785-419A-BCEF-16FB9F25096B}"/>
          </ac:spMkLst>
        </pc:spChg>
      </pc:sldChg>
    </pc:docChg>
  </pc:docChgLst>
  <pc:docChgLst>
    <pc:chgData name="Maria Quesada" userId="S::mquesada@dhs.lacounty.gov::1c8e02af-0b8c-4216-9d5f-3acbac148570" providerId="AD" clId="Web-{7865678D-9C1E-4E5E-931D-83CBD77B34F9}"/>
    <pc:docChg chg="modSld">
      <pc:chgData name="Maria Quesada" userId="S::mquesada@dhs.lacounty.gov::1c8e02af-0b8c-4216-9d5f-3acbac148570" providerId="AD" clId="Web-{7865678D-9C1E-4E5E-931D-83CBD77B34F9}" dt="2023-04-18T16:02:31.213" v="52" actId="20577"/>
      <pc:docMkLst>
        <pc:docMk/>
      </pc:docMkLst>
      <pc:sldChg chg="modSp">
        <pc:chgData name="Maria Quesada" userId="S::mquesada@dhs.lacounty.gov::1c8e02af-0b8c-4216-9d5f-3acbac148570" providerId="AD" clId="Web-{7865678D-9C1E-4E5E-931D-83CBD77B34F9}" dt="2023-04-18T16:02:01.556" v="49" actId="20577"/>
        <pc:sldMkLst>
          <pc:docMk/>
          <pc:sldMk cId="1440682489" sldId="318"/>
        </pc:sldMkLst>
        <pc:spChg chg="mod">
          <ac:chgData name="Maria Quesada" userId="S::mquesada@dhs.lacounty.gov::1c8e02af-0b8c-4216-9d5f-3acbac148570" providerId="AD" clId="Web-{7865678D-9C1E-4E5E-931D-83CBD77B34F9}" dt="2023-04-18T16:01:42.994" v="2" actId="20577"/>
          <ac:spMkLst>
            <pc:docMk/>
            <pc:sldMk cId="1440682489" sldId="318"/>
            <ac:spMk id="20" creationId="{012C3723-8011-F1C5-8C5E-AF6FC481121A}"/>
          </ac:spMkLst>
        </pc:spChg>
        <pc:spChg chg="mod">
          <ac:chgData name="Maria Quesada" userId="S::mquesada@dhs.lacounty.gov::1c8e02af-0b8c-4216-9d5f-3acbac148570" providerId="AD" clId="Web-{7865678D-9C1E-4E5E-931D-83CBD77B34F9}" dt="2023-04-18T16:02:01.556" v="49" actId="20577"/>
          <ac:spMkLst>
            <pc:docMk/>
            <pc:sldMk cId="1440682489" sldId="318"/>
            <ac:spMk id="27" creationId="{A5227C83-1F0B-21E1-4BD1-3D6BE4BCF8F3}"/>
          </ac:spMkLst>
        </pc:spChg>
      </pc:sldChg>
      <pc:sldChg chg="modSp">
        <pc:chgData name="Maria Quesada" userId="S::mquesada@dhs.lacounty.gov::1c8e02af-0b8c-4216-9d5f-3acbac148570" providerId="AD" clId="Web-{7865678D-9C1E-4E5E-931D-83CBD77B34F9}" dt="2023-04-18T16:02:31.213" v="52" actId="20577"/>
        <pc:sldMkLst>
          <pc:docMk/>
          <pc:sldMk cId="2871897998" sldId="338"/>
        </pc:sldMkLst>
        <pc:spChg chg="mod">
          <ac:chgData name="Maria Quesada" userId="S::mquesada@dhs.lacounty.gov::1c8e02af-0b8c-4216-9d5f-3acbac148570" providerId="AD" clId="Web-{7865678D-9C1E-4E5E-931D-83CBD77B34F9}" dt="2023-04-18T16:02:31.213" v="52" actId="20577"/>
          <ac:spMkLst>
            <pc:docMk/>
            <pc:sldMk cId="2871897998" sldId="338"/>
            <ac:spMk id="12" creationId="{7F902078-AD7F-6447-9AB1-1CD0F84DA20E}"/>
          </ac:spMkLst>
        </pc:spChg>
      </pc:sldChg>
    </pc:docChg>
  </pc:docChgLst>
  <pc:docChgLst>
    <pc:chgData name="Jorrel Sampana" userId="S::jsampana@dhs.lacounty.gov::3a6d2611-ffbf-4b17-b034-cbbf2a5be8a1" providerId="AD" clId="Web-{D969A911-9198-4A6E-A193-A3104C88F903}"/>
    <pc:docChg chg="modSld">
      <pc:chgData name="Jorrel Sampana" userId="S::jsampana@dhs.lacounty.gov::3a6d2611-ffbf-4b17-b034-cbbf2a5be8a1" providerId="AD" clId="Web-{D969A911-9198-4A6E-A193-A3104C88F903}" dt="2023-04-17T23:02:30.768" v="0" actId="1076"/>
      <pc:docMkLst>
        <pc:docMk/>
      </pc:docMkLst>
      <pc:sldChg chg="modSp">
        <pc:chgData name="Jorrel Sampana" userId="S::jsampana@dhs.lacounty.gov::3a6d2611-ffbf-4b17-b034-cbbf2a5be8a1" providerId="AD" clId="Web-{D969A911-9198-4A6E-A193-A3104C88F903}" dt="2023-04-17T23:02:30.768" v="0" actId="1076"/>
        <pc:sldMkLst>
          <pc:docMk/>
          <pc:sldMk cId="1912968245" sldId="303"/>
        </pc:sldMkLst>
        <pc:spChg chg="mod">
          <ac:chgData name="Jorrel Sampana" userId="S::jsampana@dhs.lacounty.gov::3a6d2611-ffbf-4b17-b034-cbbf2a5be8a1" providerId="AD" clId="Web-{D969A911-9198-4A6E-A193-A3104C88F903}" dt="2023-04-17T23:02:30.768" v="0" actId="1076"/>
          <ac:spMkLst>
            <pc:docMk/>
            <pc:sldMk cId="1912968245" sldId="303"/>
            <ac:spMk id="193" creationId="{00000000-0000-0000-0000-000000000000}"/>
          </ac:spMkLst>
        </pc:spChg>
      </pc:sldChg>
    </pc:docChg>
  </pc:docChgLst>
  <pc:docChgLst>
    <pc:chgData name="Jorrel Sampana" userId="S::jsampana@dhs.lacounty.gov::3a6d2611-ffbf-4b17-b034-cbbf2a5be8a1" providerId="AD" clId="Web-{1EA070F7-47D0-4B02-921E-D7E90FD25954}"/>
    <pc:docChg chg="modSld sldOrd">
      <pc:chgData name="Jorrel Sampana" userId="S::jsampana@dhs.lacounty.gov::3a6d2611-ffbf-4b17-b034-cbbf2a5be8a1" providerId="AD" clId="Web-{1EA070F7-47D0-4B02-921E-D7E90FD25954}" dt="2023-04-13T21:59:08.645" v="551" actId="20577"/>
      <pc:docMkLst>
        <pc:docMk/>
      </pc:docMkLst>
      <pc:sldChg chg="delSp modSp">
        <pc:chgData name="Jorrel Sampana" userId="S::jsampana@dhs.lacounty.gov::3a6d2611-ffbf-4b17-b034-cbbf2a5be8a1" providerId="AD" clId="Web-{1EA070F7-47D0-4B02-921E-D7E90FD25954}" dt="2023-04-13T21:26:53.558" v="2"/>
        <pc:sldMkLst>
          <pc:docMk/>
          <pc:sldMk cId="1912968245" sldId="303"/>
        </pc:sldMkLst>
        <pc:spChg chg="mod">
          <ac:chgData name="Jorrel Sampana" userId="S::jsampana@dhs.lacounty.gov::3a6d2611-ffbf-4b17-b034-cbbf2a5be8a1" providerId="AD" clId="Web-{1EA070F7-47D0-4B02-921E-D7E90FD25954}" dt="2023-04-13T21:26:48.214" v="1" actId="20577"/>
          <ac:spMkLst>
            <pc:docMk/>
            <pc:sldMk cId="1912968245" sldId="303"/>
            <ac:spMk id="193" creationId="{00000000-0000-0000-0000-000000000000}"/>
          </ac:spMkLst>
        </pc:spChg>
        <pc:picChg chg="del">
          <ac:chgData name="Jorrel Sampana" userId="S::jsampana@dhs.lacounty.gov::3a6d2611-ffbf-4b17-b034-cbbf2a5be8a1" providerId="AD" clId="Web-{1EA070F7-47D0-4B02-921E-D7E90FD25954}" dt="2023-04-13T21:26:53.558" v="2"/>
          <ac:picMkLst>
            <pc:docMk/>
            <pc:sldMk cId="1912968245" sldId="303"/>
            <ac:picMk id="9" creationId="{C3CD839F-2E72-4392-AAC0-1C999B302DDB}"/>
          </ac:picMkLst>
        </pc:picChg>
      </pc:sldChg>
      <pc:sldChg chg="modSp">
        <pc:chgData name="Jorrel Sampana" userId="S::jsampana@dhs.lacounty.gov::3a6d2611-ffbf-4b17-b034-cbbf2a5be8a1" providerId="AD" clId="Web-{1EA070F7-47D0-4B02-921E-D7E90FD25954}" dt="2023-04-13T21:58:32.488" v="532" actId="1076"/>
        <pc:sldMkLst>
          <pc:docMk/>
          <pc:sldMk cId="2621998150" sldId="310"/>
        </pc:sldMkLst>
        <pc:spChg chg="mod">
          <ac:chgData name="Jorrel Sampana" userId="S::jsampana@dhs.lacounty.gov::3a6d2611-ffbf-4b17-b034-cbbf2a5be8a1" providerId="AD" clId="Web-{1EA070F7-47D0-4B02-921E-D7E90FD25954}" dt="2023-04-13T21:58:32.488" v="532" actId="1076"/>
          <ac:spMkLst>
            <pc:docMk/>
            <pc:sldMk cId="2621998150" sldId="310"/>
            <ac:spMk id="2" creationId="{632B38FE-D62D-E83B-6FE3-373A2686A319}"/>
          </ac:spMkLst>
        </pc:spChg>
        <pc:spChg chg="mod">
          <ac:chgData name="Jorrel Sampana" userId="S::jsampana@dhs.lacounty.gov::3a6d2611-ffbf-4b17-b034-cbbf2a5be8a1" providerId="AD" clId="Web-{1EA070F7-47D0-4B02-921E-D7E90FD25954}" dt="2023-04-13T21:58:27.488" v="531" actId="1076"/>
          <ac:spMkLst>
            <pc:docMk/>
            <pc:sldMk cId="2621998150" sldId="310"/>
            <ac:spMk id="193" creationId="{00000000-0000-0000-0000-000000000000}"/>
          </ac:spMkLst>
        </pc:spChg>
      </pc:sldChg>
      <pc:sldChg chg="modSp">
        <pc:chgData name="Jorrel Sampana" userId="S::jsampana@dhs.lacounty.gov::3a6d2611-ffbf-4b17-b034-cbbf2a5be8a1" providerId="AD" clId="Web-{1EA070F7-47D0-4B02-921E-D7E90FD25954}" dt="2023-04-13T21:29:54.419" v="71" actId="14100"/>
        <pc:sldMkLst>
          <pc:docMk/>
          <pc:sldMk cId="565678238" sldId="326"/>
        </pc:sldMkLst>
        <pc:spChg chg="mod">
          <ac:chgData name="Jorrel Sampana" userId="S::jsampana@dhs.lacounty.gov::3a6d2611-ffbf-4b17-b034-cbbf2a5be8a1" providerId="AD" clId="Web-{1EA070F7-47D0-4B02-921E-D7E90FD25954}" dt="2023-04-13T21:29:54.419" v="71" actId="14100"/>
          <ac:spMkLst>
            <pc:docMk/>
            <pc:sldMk cId="565678238" sldId="326"/>
            <ac:spMk id="3" creationId="{9E340739-E168-45B8-1696-458F42ACF6D1}"/>
          </ac:spMkLst>
        </pc:spChg>
      </pc:sldChg>
      <pc:sldChg chg="modSp">
        <pc:chgData name="Jorrel Sampana" userId="S::jsampana@dhs.lacounty.gov::3a6d2611-ffbf-4b17-b034-cbbf2a5be8a1" providerId="AD" clId="Web-{1EA070F7-47D0-4B02-921E-D7E90FD25954}" dt="2023-04-13T21:32:12.218" v="104" actId="1076"/>
        <pc:sldMkLst>
          <pc:docMk/>
          <pc:sldMk cId="3372328805" sldId="328"/>
        </pc:sldMkLst>
        <pc:spChg chg="mod">
          <ac:chgData name="Jorrel Sampana" userId="S::jsampana@dhs.lacounty.gov::3a6d2611-ffbf-4b17-b034-cbbf2a5be8a1" providerId="AD" clId="Web-{1EA070F7-47D0-4B02-921E-D7E90FD25954}" dt="2023-04-13T21:32:12.218" v="104" actId="1076"/>
          <ac:spMkLst>
            <pc:docMk/>
            <pc:sldMk cId="3372328805" sldId="328"/>
            <ac:spMk id="3" creationId="{6713C5CA-C785-419A-BCEF-16FB9F25096B}"/>
          </ac:spMkLst>
        </pc:spChg>
      </pc:sldChg>
      <pc:sldChg chg="modSp">
        <pc:chgData name="Jorrel Sampana" userId="S::jsampana@dhs.lacounty.gov::3a6d2611-ffbf-4b17-b034-cbbf2a5be8a1" providerId="AD" clId="Web-{1EA070F7-47D0-4B02-921E-D7E90FD25954}" dt="2023-04-13T21:30:57.264" v="98" actId="20577"/>
        <pc:sldMkLst>
          <pc:docMk/>
          <pc:sldMk cId="567927176" sldId="329"/>
        </pc:sldMkLst>
        <pc:spChg chg="mod">
          <ac:chgData name="Jorrel Sampana" userId="S::jsampana@dhs.lacounty.gov::3a6d2611-ffbf-4b17-b034-cbbf2a5be8a1" providerId="AD" clId="Web-{1EA070F7-47D0-4B02-921E-D7E90FD25954}" dt="2023-04-13T21:30:57.264" v="98" actId="20577"/>
          <ac:spMkLst>
            <pc:docMk/>
            <pc:sldMk cId="567927176" sldId="329"/>
            <ac:spMk id="3" creationId="{6713C5CA-C785-419A-BCEF-16FB9F25096B}"/>
          </ac:spMkLst>
        </pc:spChg>
      </pc:sldChg>
      <pc:sldChg chg="modSp">
        <pc:chgData name="Jorrel Sampana" userId="S::jsampana@dhs.lacounty.gov::3a6d2611-ffbf-4b17-b034-cbbf2a5be8a1" providerId="AD" clId="Web-{1EA070F7-47D0-4B02-921E-D7E90FD25954}" dt="2023-04-13T21:53:21.937" v="415" actId="20577"/>
        <pc:sldMkLst>
          <pc:docMk/>
          <pc:sldMk cId="4243397440" sldId="330"/>
        </pc:sldMkLst>
        <pc:spChg chg="mod">
          <ac:chgData name="Jorrel Sampana" userId="S::jsampana@dhs.lacounty.gov::3a6d2611-ffbf-4b17-b034-cbbf2a5be8a1" providerId="AD" clId="Web-{1EA070F7-47D0-4B02-921E-D7E90FD25954}" dt="2023-04-13T21:53:21.937" v="415" actId="20577"/>
          <ac:spMkLst>
            <pc:docMk/>
            <pc:sldMk cId="4243397440" sldId="330"/>
            <ac:spMk id="3" creationId="{6713C5CA-C785-419A-BCEF-16FB9F25096B}"/>
          </ac:spMkLst>
        </pc:spChg>
      </pc:sldChg>
      <pc:sldChg chg="modSp ord">
        <pc:chgData name="Jorrel Sampana" userId="S::jsampana@dhs.lacounty.gov::3a6d2611-ffbf-4b17-b034-cbbf2a5be8a1" providerId="AD" clId="Web-{1EA070F7-47D0-4B02-921E-D7E90FD25954}" dt="2023-04-13T21:49:25.684" v="347" actId="20577"/>
        <pc:sldMkLst>
          <pc:docMk/>
          <pc:sldMk cId="2068929562" sldId="333"/>
        </pc:sldMkLst>
        <pc:spChg chg="mod">
          <ac:chgData name="Jorrel Sampana" userId="S::jsampana@dhs.lacounty.gov::3a6d2611-ffbf-4b17-b034-cbbf2a5be8a1" providerId="AD" clId="Web-{1EA070F7-47D0-4B02-921E-D7E90FD25954}" dt="2023-04-13T21:49:25.684" v="347" actId="20577"/>
          <ac:spMkLst>
            <pc:docMk/>
            <pc:sldMk cId="2068929562" sldId="333"/>
            <ac:spMk id="4" creationId="{08850B05-8E3E-3544-4836-16B775D6E693}"/>
          </ac:spMkLst>
        </pc:spChg>
      </pc:sldChg>
      <pc:sldChg chg="modSp">
        <pc:chgData name="Jorrel Sampana" userId="S::jsampana@dhs.lacounty.gov::3a6d2611-ffbf-4b17-b034-cbbf2a5be8a1" providerId="AD" clId="Web-{1EA070F7-47D0-4B02-921E-D7E90FD25954}" dt="2023-04-13T21:57:53.363" v="530" actId="20577"/>
        <pc:sldMkLst>
          <pc:docMk/>
          <pc:sldMk cId="2869351746" sldId="334"/>
        </pc:sldMkLst>
        <pc:spChg chg="mod">
          <ac:chgData name="Jorrel Sampana" userId="S::jsampana@dhs.lacounty.gov::3a6d2611-ffbf-4b17-b034-cbbf2a5be8a1" providerId="AD" clId="Web-{1EA070F7-47D0-4B02-921E-D7E90FD25954}" dt="2023-04-13T21:57:53.363" v="530" actId="20577"/>
          <ac:spMkLst>
            <pc:docMk/>
            <pc:sldMk cId="2869351746" sldId="334"/>
            <ac:spMk id="4" creationId="{08850B05-8E3E-3544-4836-16B775D6E693}"/>
          </ac:spMkLst>
        </pc:spChg>
      </pc:sldChg>
      <pc:sldChg chg="modSp">
        <pc:chgData name="Jorrel Sampana" userId="S::jsampana@dhs.lacounty.gov::3a6d2611-ffbf-4b17-b034-cbbf2a5be8a1" providerId="AD" clId="Web-{1EA070F7-47D0-4B02-921E-D7E90FD25954}" dt="2023-04-13T21:50:23.826" v="367" actId="20577"/>
        <pc:sldMkLst>
          <pc:docMk/>
          <pc:sldMk cId="3046623223" sldId="335"/>
        </pc:sldMkLst>
        <pc:spChg chg="mod">
          <ac:chgData name="Jorrel Sampana" userId="S::jsampana@dhs.lacounty.gov::3a6d2611-ffbf-4b17-b034-cbbf2a5be8a1" providerId="AD" clId="Web-{1EA070F7-47D0-4B02-921E-D7E90FD25954}" dt="2023-04-13T21:35:50.408" v="179" actId="20577"/>
          <ac:spMkLst>
            <pc:docMk/>
            <pc:sldMk cId="3046623223" sldId="335"/>
            <ac:spMk id="2" creationId="{42A6D956-2754-B835-1331-CDB0AB2D54F1}"/>
          </ac:spMkLst>
        </pc:spChg>
        <pc:spChg chg="mod">
          <ac:chgData name="Jorrel Sampana" userId="S::jsampana@dhs.lacounty.gov::3a6d2611-ffbf-4b17-b034-cbbf2a5be8a1" providerId="AD" clId="Web-{1EA070F7-47D0-4B02-921E-D7E90FD25954}" dt="2023-04-13T21:50:23.826" v="367" actId="20577"/>
          <ac:spMkLst>
            <pc:docMk/>
            <pc:sldMk cId="3046623223" sldId="335"/>
            <ac:spMk id="4" creationId="{08850B05-8E3E-3544-4836-16B775D6E693}"/>
          </ac:spMkLst>
        </pc:spChg>
      </pc:sldChg>
      <pc:sldChg chg="modSp">
        <pc:chgData name="Jorrel Sampana" userId="S::jsampana@dhs.lacounty.gov::3a6d2611-ffbf-4b17-b034-cbbf2a5be8a1" providerId="AD" clId="Web-{1EA070F7-47D0-4B02-921E-D7E90FD25954}" dt="2023-04-13T21:47:38.511" v="329" actId="20577"/>
        <pc:sldMkLst>
          <pc:docMk/>
          <pc:sldMk cId="2396412191" sldId="336"/>
        </pc:sldMkLst>
        <pc:spChg chg="mod">
          <ac:chgData name="Jorrel Sampana" userId="S::jsampana@dhs.lacounty.gov::3a6d2611-ffbf-4b17-b034-cbbf2a5be8a1" providerId="AD" clId="Web-{1EA070F7-47D0-4B02-921E-D7E90FD25954}" dt="2023-04-13T21:47:38.511" v="329" actId="20577"/>
          <ac:spMkLst>
            <pc:docMk/>
            <pc:sldMk cId="2396412191" sldId="336"/>
            <ac:spMk id="4" creationId="{08850B05-8E3E-3544-4836-16B775D6E693}"/>
          </ac:spMkLst>
        </pc:spChg>
      </pc:sldChg>
      <pc:sldChg chg="modSp">
        <pc:chgData name="Jorrel Sampana" userId="S::jsampana@dhs.lacounty.gov::3a6d2611-ffbf-4b17-b034-cbbf2a5be8a1" providerId="AD" clId="Web-{1EA070F7-47D0-4B02-921E-D7E90FD25954}" dt="2023-04-13T21:51:55.827" v="406" actId="20577"/>
        <pc:sldMkLst>
          <pc:docMk/>
          <pc:sldMk cId="414082203" sldId="342"/>
        </pc:sldMkLst>
        <pc:spChg chg="mod">
          <ac:chgData name="Jorrel Sampana" userId="S::jsampana@dhs.lacounty.gov::3a6d2611-ffbf-4b17-b034-cbbf2a5be8a1" providerId="AD" clId="Web-{1EA070F7-47D0-4B02-921E-D7E90FD25954}" dt="2023-04-13T21:36:13.518" v="183" actId="20577"/>
          <ac:spMkLst>
            <pc:docMk/>
            <pc:sldMk cId="414082203" sldId="342"/>
            <ac:spMk id="2" creationId="{42A6D956-2754-B835-1331-CDB0AB2D54F1}"/>
          </ac:spMkLst>
        </pc:spChg>
        <pc:spChg chg="mod">
          <ac:chgData name="Jorrel Sampana" userId="S::jsampana@dhs.lacounty.gov::3a6d2611-ffbf-4b17-b034-cbbf2a5be8a1" providerId="AD" clId="Web-{1EA070F7-47D0-4B02-921E-D7E90FD25954}" dt="2023-04-13T21:51:55.827" v="406" actId="20577"/>
          <ac:spMkLst>
            <pc:docMk/>
            <pc:sldMk cId="414082203" sldId="342"/>
            <ac:spMk id="4" creationId="{08850B05-8E3E-3544-4836-16B775D6E693}"/>
          </ac:spMkLst>
        </pc:spChg>
      </pc:sldChg>
      <pc:sldChg chg="modSp">
        <pc:chgData name="Jorrel Sampana" userId="S::jsampana@dhs.lacounty.gov::3a6d2611-ffbf-4b17-b034-cbbf2a5be8a1" providerId="AD" clId="Web-{1EA070F7-47D0-4B02-921E-D7E90FD25954}" dt="2023-04-13T21:59:08.645" v="551" actId="20577"/>
        <pc:sldMkLst>
          <pc:docMk/>
          <pc:sldMk cId="1341290084" sldId="345"/>
        </pc:sldMkLst>
        <pc:spChg chg="mod">
          <ac:chgData name="Jorrel Sampana" userId="S::jsampana@dhs.lacounty.gov::3a6d2611-ffbf-4b17-b034-cbbf2a5be8a1" providerId="AD" clId="Web-{1EA070F7-47D0-4B02-921E-D7E90FD25954}" dt="2023-04-13T21:59:08.645" v="551" actId="20577"/>
          <ac:spMkLst>
            <pc:docMk/>
            <pc:sldMk cId="1341290084" sldId="345"/>
            <ac:spMk id="2" creationId="{C1F4F86C-6C31-B1A4-09F6-816EA4897BEC}"/>
          </ac:spMkLst>
        </pc:spChg>
      </pc:sldChg>
    </pc:docChg>
  </pc:docChgLst>
</pc:chgInfo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FD437DB-3906-4CED-A3AF-A8F6880115C5}" type="doc">
      <dgm:prSet loTypeId="urn:microsoft.com/office/officeart/2005/8/layout/chevron1" loCatId="process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6F88AB60-798E-45D2-AA1C-C7010801B154}">
      <dgm:prSet phldrT="[Text]"/>
      <dgm:spPr/>
      <dgm:t>
        <a:bodyPr/>
        <a:lstStyle/>
        <a:p>
          <a:r>
            <a:rPr lang="en-US"/>
            <a:t>April 30, 2023</a:t>
          </a:r>
        </a:p>
      </dgm:t>
    </dgm:pt>
    <dgm:pt modelId="{035A952A-79EA-4C9D-A186-B2BC442C06F8}" type="parTrans" cxnId="{B6A67F06-F33A-4ACA-99E1-0DB158A9C6B2}">
      <dgm:prSet/>
      <dgm:spPr/>
      <dgm:t>
        <a:bodyPr/>
        <a:lstStyle/>
        <a:p>
          <a:endParaRPr lang="en-US"/>
        </a:p>
      </dgm:t>
    </dgm:pt>
    <dgm:pt modelId="{7D6A6923-682A-4EBD-9924-677D333D671C}" type="sibTrans" cxnId="{B6A67F06-F33A-4ACA-99E1-0DB158A9C6B2}">
      <dgm:prSet/>
      <dgm:spPr/>
      <dgm:t>
        <a:bodyPr/>
        <a:lstStyle/>
        <a:p>
          <a:endParaRPr lang="en-US"/>
        </a:p>
      </dgm:t>
    </dgm:pt>
    <dgm:pt modelId="{0B1725EC-B1C7-42AC-B297-EE2C41BC711A}">
      <dgm:prSet phldrT="[Text]"/>
      <dgm:spPr/>
      <dgm:t>
        <a:bodyPr/>
        <a:lstStyle/>
        <a:p>
          <a:r>
            <a:rPr lang="en-US"/>
            <a:t>First notices to MHLA Participants</a:t>
          </a:r>
        </a:p>
      </dgm:t>
    </dgm:pt>
    <dgm:pt modelId="{EA9A7AE1-A035-4E59-B711-538B183912CE}" type="parTrans" cxnId="{1B96DED5-E43C-4310-BDD7-86EC05867B15}">
      <dgm:prSet/>
      <dgm:spPr/>
      <dgm:t>
        <a:bodyPr/>
        <a:lstStyle/>
        <a:p>
          <a:endParaRPr lang="en-US"/>
        </a:p>
      </dgm:t>
    </dgm:pt>
    <dgm:pt modelId="{E88434F7-311A-4D9F-A740-FAA492073DB1}" type="sibTrans" cxnId="{1B96DED5-E43C-4310-BDD7-86EC05867B15}">
      <dgm:prSet/>
      <dgm:spPr/>
      <dgm:t>
        <a:bodyPr/>
        <a:lstStyle/>
        <a:p>
          <a:endParaRPr lang="en-US"/>
        </a:p>
      </dgm:t>
    </dgm:pt>
    <dgm:pt modelId="{C6A83CA7-C98A-42A9-8D95-CA43187F755F}">
      <dgm:prSet phldrT="[Text]"/>
      <dgm:spPr/>
      <dgm:t>
        <a:bodyPr/>
        <a:lstStyle/>
        <a:p>
          <a:r>
            <a:rPr lang="en-US"/>
            <a:t>June 30</a:t>
          </a:r>
        </a:p>
      </dgm:t>
    </dgm:pt>
    <dgm:pt modelId="{2CAB0ED9-7573-4C80-9258-F483C79322C7}" type="parTrans" cxnId="{558C90A2-00C6-4596-969B-9D16BD2A6905}">
      <dgm:prSet/>
      <dgm:spPr/>
      <dgm:t>
        <a:bodyPr/>
        <a:lstStyle/>
        <a:p>
          <a:endParaRPr lang="en-US"/>
        </a:p>
      </dgm:t>
    </dgm:pt>
    <dgm:pt modelId="{DC8221E6-42D2-423F-AB76-D7B7F6215EC2}" type="sibTrans" cxnId="{558C90A2-00C6-4596-969B-9D16BD2A6905}">
      <dgm:prSet/>
      <dgm:spPr/>
      <dgm:t>
        <a:bodyPr/>
        <a:lstStyle/>
        <a:p>
          <a:endParaRPr lang="en-US"/>
        </a:p>
      </dgm:t>
    </dgm:pt>
    <dgm:pt modelId="{2FA6131F-384E-470D-959F-DD70D336FF93}">
      <dgm:prSet phldrT="[Text]"/>
      <dgm:spPr/>
      <dgm:t>
        <a:bodyPr/>
        <a:lstStyle/>
        <a:p>
          <a:r>
            <a:rPr lang="en-US"/>
            <a:t>Program Monitoring/Admin Final Review</a:t>
          </a:r>
        </a:p>
      </dgm:t>
    </dgm:pt>
    <dgm:pt modelId="{39BF532A-DE26-4530-BDE4-260E8A328560}" type="parTrans" cxnId="{95F6F334-4CA7-4B66-BB7B-4190A721DE22}">
      <dgm:prSet/>
      <dgm:spPr/>
      <dgm:t>
        <a:bodyPr/>
        <a:lstStyle/>
        <a:p>
          <a:endParaRPr lang="en-US"/>
        </a:p>
      </dgm:t>
    </dgm:pt>
    <dgm:pt modelId="{CD3818F3-C7DC-481A-AE07-B07D65CFBA11}" type="sibTrans" cxnId="{95F6F334-4CA7-4B66-BB7B-4190A721DE22}">
      <dgm:prSet/>
      <dgm:spPr/>
      <dgm:t>
        <a:bodyPr/>
        <a:lstStyle/>
        <a:p>
          <a:endParaRPr lang="en-US"/>
        </a:p>
      </dgm:t>
    </dgm:pt>
    <dgm:pt modelId="{A6E8FBD5-F277-4C50-B212-020991C69B0F}">
      <dgm:prSet phldrT="[Text]"/>
      <dgm:spPr/>
      <dgm:t>
        <a:bodyPr/>
        <a:lstStyle/>
        <a:p>
          <a:r>
            <a:rPr lang="en-US"/>
            <a:t>July 31</a:t>
          </a:r>
        </a:p>
      </dgm:t>
    </dgm:pt>
    <dgm:pt modelId="{97D4AA78-221E-4D31-8A4C-7A4C4E0CC4EA}" type="parTrans" cxnId="{48CB8AA2-60E3-4806-80BE-902E3E8EE1B3}">
      <dgm:prSet/>
      <dgm:spPr/>
      <dgm:t>
        <a:bodyPr/>
        <a:lstStyle/>
        <a:p>
          <a:endParaRPr lang="en-US"/>
        </a:p>
      </dgm:t>
    </dgm:pt>
    <dgm:pt modelId="{99F9F576-7D0E-431F-A030-99C08A874428}" type="sibTrans" cxnId="{48CB8AA2-60E3-4806-80BE-902E3E8EE1B3}">
      <dgm:prSet/>
      <dgm:spPr/>
      <dgm:t>
        <a:bodyPr/>
        <a:lstStyle/>
        <a:p>
          <a:endParaRPr lang="en-US"/>
        </a:p>
      </dgm:t>
    </dgm:pt>
    <dgm:pt modelId="{1CC926FE-1343-4695-A431-E0FF5336CE01}">
      <dgm:prSet phldrT="[Text]"/>
      <dgm:spPr/>
      <dgm:t>
        <a:bodyPr/>
        <a:lstStyle/>
        <a:p>
          <a:r>
            <a:rPr lang="en-US"/>
            <a:t>Second notices to MHLA Participants</a:t>
          </a:r>
        </a:p>
      </dgm:t>
    </dgm:pt>
    <dgm:pt modelId="{36D56B30-41E5-494C-BFA8-1496293D1E18}" type="parTrans" cxnId="{B73E7CD1-BA32-4CF5-BC27-3E3A5D51B2BD}">
      <dgm:prSet/>
      <dgm:spPr/>
      <dgm:t>
        <a:bodyPr/>
        <a:lstStyle/>
        <a:p>
          <a:endParaRPr lang="en-US"/>
        </a:p>
      </dgm:t>
    </dgm:pt>
    <dgm:pt modelId="{035D1FA5-F668-4E0C-A8B0-570E5F7BB891}" type="sibTrans" cxnId="{B73E7CD1-BA32-4CF5-BC27-3E3A5D51B2BD}">
      <dgm:prSet/>
      <dgm:spPr/>
      <dgm:t>
        <a:bodyPr/>
        <a:lstStyle/>
        <a:p>
          <a:endParaRPr lang="en-US"/>
        </a:p>
      </dgm:t>
    </dgm:pt>
    <dgm:pt modelId="{768B19E6-2B5F-497F-9E5A-FC53711DE57C}">
      <dgm:prSet phldrT="[Text]"/>
      <dgm:spPr/>
      <dgm:t>
        <a:bodyPr/>
        <a:lstStyle/>
        <a:p>
          <a:r>
            <a:rPr lang="en-US"/>
            <a:t>May 31</a:t>
          </a:r>
        </a:p>
      </dgm:t>
    </dgm:pt>
    <dgm:pt modelId="{5EF9D508-8119-46F1-A7A0-432483CF5692}" type="parTrans" cxnId="{62E2F754-9E4D-4131-85AA-8EB53EABE180}">
      <dgm:prSet/>
      <dgm:spPr/>
      <dgm:t>
        <a:bodyPr/>
        <a:lstStyle/>
        <a:p>
          <a:endParaRPr lang="en-US"/>
        </a:p>
      </dgm:t>
    </dgm:pt>
    <dgm:pt modelId="{A801D9AC-B560-453D-BC32-9624A8CCF27D}" type="sibTrans" cxnId="{62E2F754-9E4D-4131-85AA-8EB53EABE180}">
      <dgm:prSet/>
      <dgm:spPr/>
      <dgm:t>
        <a:bodyPr/>
        <a:lstStyle/>
        <a:p>
          <a:endParaRPr lang="en-US"/>
        </a:p>
      </dgm:t>
    </dgm:pt>
    <dgm:pt modelId="{742610A6-BF62-4672-A1DF-441C1DBC27F8}">
      <dgm:prSet phldrT="[Text]"/>
      <dgm:spPr/>
      <dgm:t>
        <a:bodyPr/>
        <a:lstStyle/>
        <a:p>
          <a:r>
            <a:rPr lang="en-US"/>
            <a:t>Deadline to add a clinic site without FSR or a pharmacy site</a:t>
          </a:r>
        </a:p>
      </dgm:t>
    </dgm:pt>
    <dgm:pt modelId="{7F54A4BE-AEC1-4EA9-8182-3A43A39B3EE6}" type="parTrans" cxnId="{B59269F3-2EE3-4D37-926C-E5D82D549C5D}">
      <dgm:prSet/>
      <dgm:spPr/>
      <dgm:t>
        <a:bodyPr/>
        <a:lstStyle/>
        <a:p>
          <a:endParaRPr lang="en-US"/>
        </a:p>
      </dgm:t>
    </dgm:pt>
    <dgm:pt modelId="{62F58E8E-C8D0-4167-BE69-815BA707E4F5}" type="sibTrans" cxnId="{B59269F3-2EE3-4D37-926C-E5D82D549C5D}">
      <dgm:prSet/>
      <dgm:spPr/>
      <dgm:t>
        <a:bodyPr/>
        <a:lstStyle/>
        <a:p>
          <a:endParaRPr lang="en-US"/>
        </a:p>
      </dgm:t>
    </dgm:pt>
    <dgm:pt modelId="{CDA966B1-BA7E-4315-A315-AE8F7BB10C20}">
      <dgm:prSet phldrT="[Text]"/>
      <dgm:spPr/>
      <dgm:t>
        <a:bodyPr/>
        <a:lstStyle/>
        <a:p>
          <a:r>
            <a:rPr lang="en-US"/>
            <a:t>September 30</a:t>
          </a:r>
        </a:p>
      </dgm:t>
    </dgm:pt>
    <dgm:pt modelId="{B6C8AB80-0091-46F8-B1CE-81BDDB17318A}" type="parTrans" cxnId="{71395C4F-FEF2-490C-A3F2-CD4A5CA4223F}">
      <dgm:prSet/>
      <dgm:spPr/>
      <dgm:t>
        <a:bodyPr/>
        <a:lstStyle/>
        <a:p>
          <a:endParaRPr lang="en-US"/>
        </a:p>
      </dgm:t>
    </dgm:pt>
    <dgm:pt modelId="{3E0DC2E4-9ADF-4A9E-9A14-97D37020AED8}" type="sibTrans" cxnId="{71395C4F-FEF2-490C-A3F2-CD4A5CA4223F}">
      <dgm:prSet/>
      <dgm:spPr/>
      <dgm:t>
        <a:bodyPr/>
        <a:lstStyle/>
        <a:p>
          <a:endParaRPr lang="en-US"/>
        </a:p>
      </dgm:t>
    </dgm:pt>
    <dgm:pt modelId="{0A9EED32-F43A-444D-B838-22EEA765F6DB}">
      <dgm:prSet phldrT="[Text]"/>
      <dgm:spPr/>
      <dgm:t>
        <a:bodyPr/>
        <a:lstStyle/>
        <a:p>
          <a:r>
            <a:rPr lang="en-US"/>
            <a:t>Deadline to add a clinic site with an FSR</a:t>
          </a:r>
        </a:p>
      </dgm:t>
    </dgm:pt>
    <dgm:pt modelId="{1C44E967-6E50-4DFC-93F6-D17FB7C2A7C4}" type="parTrans" cxnId="{67116C7F-6118-4CAF-BC5B-DE2AB9CE4029}">
      <dgm:prSet/>
      <dgm:spPr/>
      <dgm:t>
        <a:bodyPr/>
        <a:lstStyle/>
        <a:p>
          <a:endParaRPr lang="en-US"/>
        </a:p>
      </dgm:t>
    </dgm:pt>
    <dgm:pt modelId="{8B7F4839-358D-4BCA-9A02-9536695C8CA7}" type="sibTrans" cxnId="{67116C7F-6118-4CAF-BC5B-DE2AB9CE4029}">
      <dgm:prSet/>
      <dgm:spPr/>
      <dgm:t>
        <a:bodyPr/>
        <a:lstStyle/>
        <a:p>
          <a:endParaRPr lang="en-US"/>
        </a:p>
      </dgm:t>
    </dgm:pt>
    <dgm:pt modelId="{400C2AF6-281F-4513-ABD9-E37F651EB493}">
      <dgm:prSet phldrT="[Text]"/>
      <dgm:spPr/>
      <dgm:t>
        <a:bodyPr/>
        <a:lstStyle/>
        <a:p>
          <a:r>
            <a:rPr lang="en-US"/>
            <a:t>October 31</a:t>
          </a:r>
        </a:p>
      </dgm:t>
    </dgm:pt>
    <dgm:pt modelId="{08F7035B-11BA-4D95-A646-9BA7FDF71071}" type="parTrans" cxnId="{53C20A7F-315A-4AD2-A2CD-88C139C6D143}">
      <dgm:prSet/>
      <dgm:spPr/>
      <dgm:t>
        <a:bodyPr/>
        <a:lstStyle/>
        <a:p>
          <a:endParaRPr lang="en-US"/>
        </a:p>
      </dgm:t>
    </dgm:pt>
    <dgm:pt modelId="{E9A42E3C-7924-4E50-A5ED-81C8F2660D06}" type="sibTrans" cxnId="{53C20A7F-315A-4AD2-A2CD-88C139C6D143}">
      <dgm:prSet/>
      <dgm:spPr/>
      <dgm:t>
        <a:bodyPr/>
        <a:lstStyle/>
        <a:p>
          <a:endParaRPr lang="en-US"/>
        </a:p>
      </dgm:t>
    </dgm:pt>
    <dgm:pt modelId="{30D645A5-52CD-40A4-BC19-55F489A4DBC9}">
      <dgm:prSet phldrT="[Text]"/>
      <dgm:spPr/>
      <dgm:t>
        <a:bodyPr/>
        <a:lstStyle/>
        <a:p>
          <a:r>
            <a:rPr lang="en-US"/>
            <a:t>Third notice to MHLA Participants</a:t>
          </a:r>
        </a:p>
      </dgm:t>
    </dgm:pt>
    <dgm:pt modelId="{E4AD0E4C-523A-4CA0-A5D5-1ADBF5190ACD}" type="parTrans" cxnId="{E6C7D949-B24A-456C-875F-F7D603FB5481}">
      <dgm:prSet/>
      <dgm:spPr/>
      <dgm:t>
        <a:bodyPr/>
        <a:lstStyle/>
        <a:p>
          <a:endParaRPr lang="en-US"/>
        </a:p>
      </dgm:t>
    </dgm:pt>
    <dgm:pt modelId="{2796BE1A-B7C8-4352-8AEC-2D85DDF0ACF3}" type="sibTrans" cxnId="{E6C7D949-B24A-456C-875F-F7D603FB5481}">
      <dgm:prSet/>
      <dgm:spPr/>
      <dgm:t>
        <a:bodyPr/>
        <a:lstStyle/>
        <a:p>
          <a:endParaRPr lang="en-US"/>
        </a:p>
      </dgm:t>
    </dgm:pt>
    <dgm:pt modelId="{B55C6E45-D6AE-49C8-93F2-0EDB8006BDB4}">
      <dgm:prSet phldrT="[Text]"/>
      <dgm:spPr/>
      <dgm:t>
        <a:bodyPr/>
        <a:lstStyle/>
        <a:p>
          <a:r>
            <a:rPr lang="en-US"/>
            <a:t>December </a:t>
          </a:r>
          <a:r>
            <a:rPr lang="en-US">
              <a:latin typeface="Arial"/>
            </a:rPr>
            <a:t>31</a:t>
          </a:r>
          <a:endParaRPr lang="en-US"/>
        </a:p>
      </dgm:t>
    </dgm:pt>
    <dgm:pt modelId="{0BF3EE79-410C-4BC3-BB4C-5B2C367D00EE}" type="parTrans" cxnId="{E0D0C6CC-82A4-4802-87EE-DC49574892CC}">
      <dgm:prSet/>
      <dgm:spPr/>
      <dgm:t>
        <a:bodyPr/>
        <a:lstStyle/>
        <a:p>
          <a:endParaRPr lang="en-US"/>
        </a:p>
      </dgm:t>
    </dgm:pt>
    <dgm:pt modelId="{C7884D30-F1F2-4AB4-83B8-600360B0BB52}" type="sibTrans" cxnId="{E0D0C6CC-82A4-4802-87EE-DC49574892CC}">
      <dgm:prSet/>
      <dgm:spPr/>
      <dgm:t>
        <a:bodyPr/>
        <a:lstStyle/>
        <a:p>
          <a:endParaRPr lang="en-US"/>
        </a:p>
      </dgm:t>
    </dgm:pt>
    <dgm:pt modelId="{397C4A2F-F403-4FCC-9FE7-FD5860A3FB82}">
      <dgm:prSet phldrT="[Text]"/>
      <dgm:spPr/>
      <dgm:t>
        <a:bodyPr/>
        <a:lstStyle/>
        <a:p>
          <a:r>
            <a:rPr lang="en-US"/>
            <a:t>Eligibility &amp; Enrollment Final Review</a:t>
          </a:r>
        </a:p>
      </dgm:t>
    </dgm:pt>
    <dgm:pt modelId="{A36A5443-1206-4ABA-B06E-C9ED6F15CFA6}" type="parTrans" cxnId="{F976469B-6D82-4754-A623-E406D92CB10D}">
      <dgm:prSet/>
      <dgm:spPr/>
      <dgm:t>
        <a:bodyPr/>
        <a:lstStyle/>
        <a:p>
          <a:endParaRPr lang="en-US"/>
        </a:p>
      </dgm:t>
    </dgm:pt>
    <dgm:pt modelId="{B074FB1D-90E5-4963-9A4A-BF61A7AF80C6}" type="sibTrans" cxnId="{F976469B-6D82-4754-A623-E406D92CB10D}">
      <dgm:prSet/>
      <dgm:spPr/>
      <dgm:t>
        <a:bodyPr/>
        <a:lstStyle/>
        <a:p>
          <a:endParaRPr lang="en-US"/>
        </a:p>
      </dgm:t>
    </dgm:pt>
    <dgm:pt modelId="{172F2581-F3A1-4A6E-9E5D-E527ADAFD8AA}">
      <dgm:prSet phldrT="[Text]"/>
      <dgm:spPr/>
      <dgm:t>
        <a:bodyPr/>
        <a:lstStyle/>
        <a:p>
          <a:r>
            <a:rPr lang="en-US"/>
            <a:t>January 31, 2024</a:t>
          </a:r>
        </a:p>
      </dgm:t>
    </dgm:pt>
    <dgm:pt modelId="{8187D900-C944-4A4F-A59B-78A38ED654C7}" type="parTrans" cxnId="{803374F2-87E3-49DF-B552-7C488CC574FA}">
      <dgm:prSet/>
      <dgm:spPr/>
      <dgm:t>
        <a:bodyPr/>
        <a:lstStyle/>
        <a:p>
          <a:endParaRPr lang="en-US"/>
        </a:p>
      </dgm:t>
    </dgm:pt>
    <dgm:pt modelId="{AE88D110-ED72-4978-A2B9-B991311AA5C5}" type="sibTrans" cxnId="{803374F2-87E3-49DF-B552-7C488CC574FA}">
      <dgm:prSet/>
      <dgm:spPr/>
      <dgm:t>
        <a:bodyPr/>
        <a:lstStyle/>
        <a:p>
          <a:endParaRPr lang="en-US"/>
        </a:p>
      </dgm:t>
    </dgm:pt>
    <dgm:pt modelId="{EE1BC5BD-7B2D-4DD4-B813-CDCABD7F45B3}">
      <dgm:prSet phldrT="[Text]"/>
      <dgm:spPr/>
      <dgm:t>
        <a:bodyPr/>
        <a:lstStyle/>
        <a:p>
          <a:r>
            <a:rPr lang="en-US"/>
            <a:t>MHLA Program Sunsetting</a:t>
          </a:r>
        </a:p>
      </dgm:t>
    </dgm:pt>
    <dgm:pt modelId="{DC74E720-708E-4C6F-85DF-E1420092D43D}" type="parTrans" cxnId="{D04F8A38-2D68-4E88-9CFF-8B7A1E077CA4}">
      <dgm:prSet/>
      <dgm:spPr/>
      <dgm:t>
        <a:bodyPr/>
        <a:lstStyle/>
        <a:p>
          <a:endParaRPr lang="en-US"/>
        </a:p>
      </dgm:t>
    </dgm:pt>
    <dgm:pt modelId="{34AA4881-2139-48FC-843C-8DB11C73E652}" type="sibTrans" cxnId="{D04F8A38-2D68-4E88-9CFF-8B7A1E077CA4}">
      <dgm:prSet/>
      <dgm:spPr/>
      <dgm:t>
        <a:bodyPr/>
        <a:lstStyle/>
        <a:p>
          <a:endParaRPr lang="en-US"/>
        </a:p>
      </dgm:t>
    </dgm:pt>
    <dgm:pt modelId="{DF6079E3-31B8-4E75-8F33-C39A90677DF3}">
      <dgm:prSet phldrT="[Text]"/>
      <dgm:spPr/>
      <dgm:t>
        <a:bodyPr/>
        <a:lstStyle/>
        <a:p>
          <a:r>
            <a:rPr lang="en-US"/>
            <a:t>March 31, 2024</a:t>
          </a:r>
        </a:p>
      </dgm:t>
    </dgm:pt>
    <dgm:pt modelId="{4F4ECB78-8973-4F5C-B22E-58065BA16543}" type="parTrans" cxnId="{49DD4552-B73D-4C50-B215-945C742CFFDB}">
      <dgm:prSet/>
      <dgm:spPr/>
      <dgm:t>
        <a:bodyPr/>
        <a:lstStyle/>
        <a:p>
          <a:endParaRPr lang="en-US"/>
        </a:p>
      </dgm:t>
    </dgm:pt>
    <dgm:pt modelId="{495F1085-0942-4E05-AECC-AAA31B29BB58}" type="sibTrans" cxnId="{49DD4552-B73D-4C50-B215-945C742CFFDB}">
      <dgm:prSet/>
      <dgm:spPr/>
      <dgm:t>
        <a:bodyPr/>
        <a:lstStyle/>
        <a:p>
          <a:endParaRPr lang="en-US"/>
        </a:p>
      </dgm:t>
    </dgm:pt>
    <dgm:pt modelId="{A30792F8-E978-43EF-9F85-3F384895558F}">
      <dgm:prSet phldrT="[Text]"/>
      <dgm:spPr/>
      <dgm:t>
        <a:bodyPr/>
        <a:lstStyle/>
        <a:p>
          <a:r>
            <a:rPr lang="en-US"/>
            <a:t>Deadline to Submit Claims</a:t>
          </a:r>
        </a:p>
      </dgm:t>
    </dgm:pt>
    <dgm:pt modelId="{31AFACA5-DAA7-4702-9388-C70B130C59BC}" type="parTrans" cxnId="{CDE24F20-8F9C-417A-A9DC-F71892B01BBD}">
      <dgm:prSet/>
      <dgm:spPr/>
      <dgm:t>
        <a:bodyPr/>
        <a:lstStyle/>
        <a:p>
          <a:endParaRPr lang="en-US"/>
        </a:p>
      </dgm:t>
    </dgm:pt>
    <dgm:pt modelId="{27B96554-26C1-4514-A919-ECC92CE65A74}" type="sibTrans" cxnId="{CDE24F20-8F9C-417A-A9DC-F71892B01BBD}">
      <dgm:prSet/>
      <dgm:spPr/>
      <dgm:t>
        <a:bodyPr/>
        <a:lstStyle/>
        <a:p>
          <a:endParaRPr lang="en-US"/>
        </a:p>
      </dgm:t>
    </dgm:pt>
    <dgm:pt modelId="{1BA3933D-08D0-4286-8EC8-74F2077B7482}" type="pres">
      <dgm:prSet presAssocID="{EFD437DB-3906-4CED-A3AF-A8F6880115C5}" presName="Name0" presStyleCnt="0">
        <dgm:presLayoutVars>
          <dgm:dir/>
          <dgm:animLvl val="lvl"/>
          <dgm:resizeHandles val="exact"/>
        </dgm:presLayoutVars>
      </dgm:prSet>
      <dgm:spPr/>
    </dgm:pt>
    <dgm:pt modelId="{A6449BFA-225D-4E1A-A9E9-D8CB5027DF5D}" type="pres">
      <dgm:prSet presAssocID="{6F88AB60-798E-45D2-AA1C-C7010801B154}" presName="composite" presStyleCnt="0"/>
      <dgm:spPr/>
    </dgm:pt>
    <dgm:pt modelId="{2708BE53-6D96-4EB7-A5D1-6C0868020A78}" type="pres">
      <dgm:prSet presAssocID="{6F88AB60-798E-45D2-AA1C-C7010801B154}" presName="parTx" presStyleLbl="node1" presStyleIdx="0" presStyleCnt="9">
        <dgm:presLayoutVars>
          <dgm:chMax val="0"/>
          <dgm:chPref val="0"/>
          <dgm:bulletEnabled val="1"/>
        </dgm:presLayoutVars>
      </dgm:prSet>
      <dgm:spPr/>
    </dgm:pt>
    <dgm:pt modelId="{D380D3CF-3360-489E-A2F3-EACFACBB0D58}" type="pres">
      <dgm:prSet presAssocID="{6F88AB60-798E-45D2-AA1C-C7010801B154}" presName="desTx" presStyleLbl="revTx" presStyleIdx="0" presStyleCnt="9">
        <dgm:presLayoutVars>
          <dgm:bulletEnabled val="1"/>
        </dgm:presLayoutVars>
      </dgm:prSet>
      <dgm:spPr/>
    </dgm:pt>
    <dgm:pt modelId="{7C6CC041-1C12-41B0-8FCC-77F57C2940DC}" type="pres">
      <dgm:prSet presAssocID="{7D6A6923-682A-4EBD-9924-677D333D671C}" presName="space" presStyleCnt="0"/>
      <dgm:spPr/>
    </dgm:pt>
    <dgm:pt modelId="{419F414D-1B5F-4758-97B2-F2A50E27BA4B}" type="pres">
      <dgm:prSet presAssocID="{768B19E6-2B5F-497F-9E5A-FC53711DE57C}" presName="composite" presStyleCnt="0"/>
      <dgm:spPr/>
    </dgm:pt>
    <dgm:pt modelId="{69A40945-9576-4516-A81B-127177E765BA}" type="pres">
      <dgm:prSet presAssocID="{768B19E6-2B5F-497F-9E5A-FC53711DE57C}" presName="parTx" presStyleLbl="node1" presStyleIdx="1" presStyleCnt="9">
        <dgm:presLayoutVars>
          <dgm:chMax val="0"/>
          <dgm:chPref val="0"/>
          <dgm:bulletEnabled val="1"/>
        </dgm:presLayoutVars>
      </dgm:prSet>
      <dgm:spPr/>
    </dgm:pt>
    <dgm:pt modelId="{D1A9278C-AF0E-45BE-B11E-E16A68F1B174}" type="pres">
      <dgm:prSet presAssocID="{768B19E6-2B5F-497F-9E5A-FC53711DE57C}" presName="desTx" presStyleLbl="revTx" presStyleIdx="1" presStyleCnt="9">
        <dgm:presLayoutVars>
          <dgm:bulletEnabled val="1"/>
        </dgm:presLayoutVars>
      </dgm:prSet>
      <dgm:spPr/>
    </dgm:pt>
    <dgm:pt modelId="{36D35B5E-202E-4752-8D32-5A3EA3D0E671}" type="pres">
      <dgm:prSet presAssocID="{A801D9AC-B560-453D-BC32-9624A8CCF27D}" presName="space" presStyleCnt="0"/>
      <dgm:spPr/>
    </dgm:pt>
    <dgm:pt modelId="{6AAB15D0-AD08-4ECE-AEC1-2A3DF9FDBF65}" type="pres">
      <dgm:prSet presAssocID="{C6A83CA7-C98A-42A9-8D95-CA43187F755F}" presName="composite" presStyleCnt="0"/>
      <dgm:spPr/>
    </dgm:pt>
    <dgm:pt modelId="{91112BC5-2628-4BEC-941C-CB0EA75A0CE1}" type="pres">
      <dgm:prSet presAssocID="{C6A83CA7-C98A-42A9-8D95-CA43187F755F}" presName="parTx" presStyleLbl="node1" presStyleIdx="2" presStyleCnt="9">
        <dgm:presLayoutVars>
          <dgm:chMax val="0"/>
          <dgm:chPref val="0"/>
          <dgm:bulletEnabled val="1"/>
        </dgm:presLayoutVars>
      </dgm:prSet>
      <dgm:spPr/>
    </dgm:pt>
    <dgm:pt modelId="{2F8C8167-8C81-454B-B8C1-35859FE3653F}" type="pres">
      <dgm:prSet presAssocID="{C6A83CA7-C98A-42A9-8D95-CA43187F755F}" presName="desTx" presStyleLbl="revTx" presStyleIdx="2" presStyleCnt="9">
        <dgm:presLayoutVars>
          <dgm:bulletEnabled val="1"/>
        </dgm:presLayoutVars>
      </dgm:prSet>
      <dgm:spPr/>
    </dgm:pt>
    <dgm:pt modelId="{B54CDCF3-9421-4CB5-9CBE-2D7FC7032DA0}" type="pres">
      <dgm:prSet presAssocID="{DC8221E6-42D2-423F-AB76-D7B7F6215EC2}" presName="space" presStyleCnt="0"/>
      <dgm:spPr/>
    </dgm:pt>
    <dgm:pt modelId="{6216A25D-3ED6-430B-809E-A2CFD2FC278C}" type="pres">
      <dgm:prSet presAssocID="{A6E8FBD5-F277-4C50-B212-020991C69B0F}" presName="composite" presStyleCnt="0"/>
      <dgm:spPr/>
    </dgm:pt>
    <dgm:pt modelId="{366FC401-F064-4615-AEE9-7174691D2043}" type="pres">
      <dgm:prSet presAssocID="{A6E8FBD5-F277-4C50-B212-020991C69B0F}" presName="parTx" presStyleLbl="node1" presStyleIdx="3" presStyleCnt="9">
        <dgm:presLayoutVars>
          <dgm:chMax val="0"/>
          <dgm:chPref val="0"/>
          <dgm:bulletEnabled val="1"/>
        </dgm:presLayoutVars>
      </dgm:prSet>
      <dgm:spPr/>
    </dgm:pt>
    <dgm:pt modelId="{CFF0B6A6-0255-47AC-9ECA-2698D2863E5A}" type="pres">
      <dgm:prSet presAssocID="{A6E8FBD5-F277-4C50-B212-020991C69B0F}" presName="desTx" presStyleLbl="revTx" presStyleIdx="3" presStyleCnt="9">
        <dgm:presLayoutVars>
          <dgm:bulletEnabled val="1"/>
        </dgm:presLayoutVars>
      </dgm:prSet>
      <dgm:spPr/>
    </dgm:pt>
    <dgm:pt modelId="{32CB3E57-8426-4E8C-99FB-BBAF559D1B1A}" type="pres">
      <dgm:prSet presAssocID="{99F9F576-7D0E-431F-A030-99C08A874428}" presName="space" presStyleCnt="0"/>
      <dgm:spPr/>
    </dgm:pt>
    <dgm:pt modelId="{6B153414-911D-4A43-86F0-304C389731E9}" type="pres">
      <dgm:prSet presAssocID="{CDA966B1-BA7E-4315-A315-AE8F7BB10C20}" presName="composite" presStyleCnt="0"/>
      <dgm:spPr/>
    </dgm:pt>
    <dgm:pt modelId="{0B2324A5-7F1D-497B-824D-EA7AF03EA8B8}" type="pres">
      <dgm:prSet presAssocID="{CDA966B1-BA7E-4315-A315-AE8F7BB10C20}" presName="parTx" presStyleLbl="node1" presStyleIdx="4" presStyleCnt="9">
        <dgm:presLayoutVars>
          <dgm:chMax val="0"/>
          <dgm:chPref val="0"/>
          <dgm:bulletEnabled val="1"/>
        </dgm:presLayoutVars>
      </dgm:prSet>
      <dgm:spPr/>
    </dgm:pt>
    <dgm:pt modelId="{7B02B4D6-6BA9-4A2C-BA89-E777D5AD23A7}" type="pres">
      <dgm:prSet presAssocID="{CDA966B1-BA7E-4315-A315-AE8F7BB10C20}" presName="desTx" presStyleLbl="revTx" presStyleIdx="4" presStyleCnt="9">
        <dgm:presLayoutVars>
          <dgm:bulletEnabled val="1"/>
        </dgm:presLayoutVars>
      </dgm:prSet>
      <dgm:spPr/>
    </dgm:pt>
    <dgm:pt modelId="{E580C7FF-371D-4DD8-9647-2CB8B8B1001D}" type="pres">
      <dgm:prSet presAssocID="{3E0DC2E4-9ADF-4A9E-9A14-97D37020AED8}" presName="space" presStyleCnt="0"/>
      <dgm:spPr/>
    </dgm:pt>
    <dgm:pt modelId="{1906CE01-CFD5-4EFB-9D2A-7D0FEC0A6521}" type="pres">
      <dgm:prSet presAssocID="{400C2AF6-281F-4513-ABD9-E37F651EB493}" presName="composite" presStyleCnt="0"/>
      <dgm:spPr/>
    </dgm:pt>
    <dgm:pt modelId="{281AB95F-B050-4177-BC5F-5A646E979B1E}" type="pres">
      <dgm:prSet presAssocID="{400C2AF6-281F-4513-ABD9-E37F651EB493}" presName="parTx" presStyleLbl="node1" presStyleIdx="5" presStyleCnt="9">
        <dgm:presLayoutVars>
          <dgm:chMax val="0"/>
          <dgm:chPref val="0"/>
          <dgm:bulletEnabled val="1"/>
        </dgm:presLayoutVars>
      </dgm:prSet>
      <dgm:spPr/>
    </dgm:pt>
    <dgm:pt modelId="{5FE0A787-E38C-4E00-B812-F8874D074195}" type="pres">
      <dgm:prSet presAssocID="{400C2AF6-281F-4513-ABD9-E37F651EB493}" presName="desTx" presStyleLbl="revTx" presStyleIdx="5" presStyleCnt="9">
        <dgm:presLayoutVars>
          <dgm:bulletEnabled val="1"/>
        </dgm:presLayoutVars>
      </dgm:prSet>
      <dgm:spPr/>
    </dgm:pt>
    <dgm:pt modelId="{3D0D40A1-5D76-4DBB-AB63-7DCC8E2EDAB9}" type="pres">
      <dgm:prSet presAssocID="{E9A42E3C-7924-4E50-A5ED-81C8F2660D06}" presName="space" presStyleCnt="0"/>
      <dgm:spPr/>
    </dgm:pt>
    <dgm:pt modelId="{0F01DA9C-80B1-4282-AE26-F448960F88E1}" type="pres">
      <dgm:prSet presAssocID="{B55C6E45-D6AE-49C8-93F2-0EDB8006BDB4}" presName="composite" presStyleCnt="0"/>
      <dgm:spPr/>
    </dgm:pt>
    <dgm:pt modelId="{3E820358-5E7C-4098-AC8B-15583F206B69}" type="pres">
      <dgm:prSet presAssocID="{B55C6E45-D6AE-49C8-93F2-0EDB8006BDB4}" presName="parTx" presStyleLbl="node1" presStyleIdx="6" presStyleCnt="9">
        <dgm:presLayoutVars>
          <dgm:chMax val="0"/>
          <dgm:chPref val="0"/>
          <dgm:bulletEnabled val="1"/>
        </dgm:presLayoutVars>
      </dgm:prSet>
      <dgm:spPr/>
    </dgm:pt>
    <dgm:pt modelId="{4058242C-910D-407D-9B50-21FF82760270}" type="pres">
      <dgm:prSet presAssocID="{B55C6E45-D6AE-49C8-93F2-0EDB8006BDB4}" presName="desTx" presStyleLbl="revTx" presStyleIdx="6" presStyleCnt="9">
        <dgm:presLayoutVars>
          <dgm:bulletEnabled val="1"/>
        </dgm:presLayoutVars>
      </dgm:prSet>
      <dgm:spPr/>
    </dgm:pt>
    <dgm:pt modelId="{EA8CC680-04BD-4C9C-9FDA-6994421BBFE2}" type="pres">
      <dgm:prSet presAssocID="{C7884D30-F1F2-4AB4-83B8-600360B0BB52}" presName="space" presStyleCnt="0"/>
      <dgm:spPr/>
    </dgm:pt>
    <dgm:pt modelId="{C5584E59-1448-44C9-BFB3-7EF7931254A2}" type="pres">
      <dgm:prSet presAssocID="{172F2581-F3A1-4A6E-9E5D-E527ADAFD8AA}" presName="composite" presStyleCnt="0"/>
      <dgm:spPr/>
    </dgm:pt>
    <dgm:pt modelId="{2B31EB05-FD49-4B3C-BFE3-AADB9387E971}" type="pres">
      <dgm:prSet presAssocID="{172F2581-F3A1-4A6E-9E5D-E527ADAFD8AA}" presName="parTx" presStyleLbl="node1" presStyleIdx="7" presStyleCnt="9">
        <dgm:presLayoutVars>
          <dgm:chMax val="0"/>
          <dgm:chPref val="0"/>
          <dgm:bulletEnabled val="1"/>
        </dgm:presLayoutVars>
      </dgm:prSet>
      <dgm:spPr/>
    </dgm:pt>
    <dgm:pt modelId="{493F35B5-90BC-4AEC-869C-08B5F8A237A6}" type="pres">
      <dgm:prSet presAssocID="{172F2581-F3A1-4A6E-9E5D-E527ADAFD8AA}" presName="desTx" presStyleLbl="revTx" presStyleIdx="7" presStyleCnt="9">
        <dgm:presLayoutVars>
          <dgm:bulletEnabled val="1"/>
        </dgm:presLayoutVars>
      </dgm:prSet>
      <dgm:spPr/>
    </dgm:pt>
    <dgm:pt modelId="{A563DD7A-CF60-4FF4-896C-E13DA608F1C2}" type="pres">
      <dgm:prSet presAssocID="{AE88D110-ED72-4978-A2B9-B991311AA5C5}" presName="space" presStyleCnt="0"/>
      <dgm:spPr/>
    </dgm:pt>
    <dgm:pt modelId="{49B06F04-ED60-4D08-A67C-36D4CEA16DDC}" type="pres">
      <dgm:prSet presAssocID="{DF6079E3-31B8-4E75-8F33-C39A90677DF3}" presName="composite" presStyleCnt="0"/>
      <dgm:spPr/>
    </dgm:pt>
    <dgm:pt modelId="{2A79C897-54A0-4EA5-A2D2-BDD24EF240D7}" type="pres">
      <dgm:prSet presAssocID="{DF6079E3-31B8-4E75-8F33-C39A90677DF3}" presName="parTx" presStyleLbl="node1" presStyleIdx="8" presStyleCnt="9">
        <dgm:presLayoutVars>
          <dgm:chMax val="0"/>
          <dgm:chPref val="0"/>
          <dgm:bulletEnabled val="1"/>
        </dgm:presLayoutVars>
      </dgm:prSet>
      <dgm:spPr/>
    </dgm:pt>
    <dgm:pt modelId="{2496C8B3-174B-4E2D-9A2F-B15BD7F3AB8B}" type="pres">
      <dgm:prSet presAssocID="{DF6079E3-31B8-4E75-8F33-C39A90677DF3}" presName="desTx" presStyleLbl="revTx" presStyleIdx="8" presStyleCnt="9">
        <dgm:presLayoutVars>
          <dgm:bulletEnabled val="1"/>
        </dgm:presLayoutVars>
      </dgm:prSet>
      <dgm:spPr/>
    </dgm:pt>
  </dgm:ptLst>
  <dgm:cxnLst>
    <dgm:cxn modelId="{B6A67F06-F33A-4ACA-99E1-0DB158A9C6B2}" srcId="{EFD437DB-3906-4CED-A3AF-A8F6880115C5}" destId="{6F88AB60-798E-45D2-AA1C-C7010801B154}" srcOrd="0" destOrd="0" parTransId="{035A952A-79EA-4C9D-A186-B2BC442C06F8}" sibTransId="{7D6A6923-682A-4EBD-9924-677D333D671C}"/>
    <dgm:cxn modelId="{E202090F-1DA6-4910-B7DC-EEA9688982EC}" type="presOf" srcId="{6F88AB60-798E-45D2-AA1C-C7010801B154}" destId="{2708BE53-6D96-4EB7-A5D1-6C0868020A78}" srcOrd="0" destOrd="0" presId="urn:microsoft.com/office/officeart/2005/8/layout/chevron1"/>
    <dgm:cxn modelId="{EE9BCB19-BF79-4652-9C78-65A5F7241FA2}" type="presOf" srcId="{0A9EED32-F43A-444D-B838-22EEA765F6DB}" destId="{7B02B4D6-6BA9-4A2C-BA89-E777D5AD23A7}" srcOrd="0" destOrd="0" presId="urn:microsoft.com/office/officeart/2005/8/layout/chevron1"/>
    <dgm:cxn modelId="{CDE24F20-8F9C-417A-A9DC-F71892B01BBD}" srcId="{DF6079E3-31B8-4E75-8F33-C39A90677DF3}" destId="{A30792F8-E978-43EF-9F85-3F384895558F}" srcOrd="0" destOrd="0" parTransId="{31AFACA5-DAA7-4702-9388-C70B130C59BC}" sibTransId="{27B96554-26C1-4514-A919-ECC92CE65A74}"/>
    <dgm:cxn modelId="{95F6F334-4CA7-4B66-BB7B-4190A721DE22}" srcId="{C6A83CA7-C98A-42A9-8D95-CA43187F755F}" destId="{2FA6131F-384E-470D-959F-DD70D336FF93}" srcOrd="0" destOrd="0" parTransId="{39BF532A-DE26-4530-BDE4-260E8A328560}" sibTransId="{CD3818F3-C7DC-481A-AE07-B07D65CFBA11}"/>
    <dgm:cxn modelId="{D04F8A38-2D68-4E88-9CFF-8B7A1E077CA4}" srcId="{172F2581-F3A1-4A6E-9E5D-E527ADAFD8AA}" destId="{EE1BC5BD-7B2D-4DD4-B813-CDCABD7F45B3}" srcOrd="0" destOrd="0" parTransId="{DC74E720-708E-4C6F-85DF-E1420092D43D}" sibTransId="{34AA4881-2139-48FC-843C-8DB11C73E652}"/>
    <dgm:cxn modelId="{91D5B05D-05B5-46E6-993A-EA0C891CBD9E}" type="presOf" srcId="{CDA966B1-BA7E-4315-A315-AE8F7BB10C20}" destId="{0B2324A5-7F1D-497B-824D-EA7AF03EA8B8}" srcOrd="0" destOrd="0" presId="urn:microsoft.com/office/officeart/2005/8/layout/chevron1"/>
    <dgm:cxn modelId="{D08AD665-764C-426C-98C0-F3F4E75F2FA2}" type="presOf" srcId="{0B1725EC-B1C7-42AC-B297-EE2C41BC711A}" destId="{D380D3CF-3360-489E-A2F3-EACFACBB0D58}" srcOrd="0" destOrd="0" presId="urn:microsoft.com/office/officeart/2005/8/layout/chevron1"/>
    <dgm:cxn modelId="{5250E047-CEEB-4941-8A58-B22339D06F41}" type="presOf" srcId="{EFD437DB-3906-4CED-A3AF-A8F6880115C5}" destId="{1BA3933D-08D0-4286-8EC8-74F2077B7482}" srcOrd="0" destOrd="0" presId="urn:microsoft.com/office/officeart/2005/8/layout/chevron1"/>
    <dgm:cxn modelId="{E6C7D949-B24A-456C-875F-F7D603FB5481}" srcId="{400C2AF6-281F-4513-ABD9-E37F651EB493}" destId="{30D645A5-52CD-40A4-BC19-55F489A4DBC9}" srcOrd="0" destOrd="0" parTransId="{E4AD0E4C-523A-4CA0-A5D5-1ADBF5190ACD}" sibTransId="{2796BE1A-B7C8-4352-8AEC-2D85DDF0ACF3}"/>
    <dgm:cxn modelId="{409C4A6A-9BFA-40C9-9792-CE09A8658914}" type="presOf" srcId="{DF6079E3-31B8-4E75-8F33-C39A90677DF3}" destId="{2A79C897-54A0-4EA5-A2D2-BDD24EF240D7}" srcOrd="0" destOrd="0" presId="urn:microsoft.com/office/officeart/2005/8/layout/chevron1"/>
    <dgm:cxn modelId="{71395C4F-FEF2-490C-A3F2-CD4A5CA4223F}" srcId="{EFD437DB-3906-4CED-A3AF-A8F6880115C5}" destId="{CDA966B1-BA7E-4315-A315-AE8F7BB10C20}" srcOrd="4" destOrd="0" parTransId="{B6C8AB80-0091-46F8-B1CE-81BDDB17318A}" sibTransId="{3E0DC2E4-9ADF-4A9E-9A14-97D37020AED8}"/>
    <dgm:cxn modelId="{38830F51-5135-4EDF-8FD1-527F3DE21C31}" type="presOf" srcId="{768B19E6-2B5F-497F-9E5A-FC53711DE57C}" destId="{69A40945-9576-4516-A81B-127177E765BA}" srcOrd="0" destOrd="0" presId="urn:microsoft.com/office/officeart/2005/8/layout/chevron1"/>
    <dgm:cxn modelId="{49DD4552-B73D-4C50-B215-945C742CFFDB}" srcId="{EFD437DB-3906-4CED-A3AF-A8F6880115C5}" destId="{DF6079E3-31B8-4E75-8F33-C39A90677DF3}" srcOrd="8" destOrd="0" parTransId="{4F4ECB78-8973-4F5C-B22E-58065BA16543}" sibTransId="{495F1085-0942-4E05-AECC-AAA31B29BB58}"/>
    <dgm:cxn modelId="{72ECD873-203C-48EA-9E86-C9F9C960F0B6}" type="presOf" srcId="{30D645A5-52CD-40A4-BC19-55F489A4DBC9}" destId="{5FE0A787-E38C-4E00-B812-F8874D074195}" srcOrd="0" destOrd="0" presId="urn:microsoft.com/office/officeart/2005/8/layout/chevron1"/>
    <dgm:cxn modelId="{62E2F754-9E4D-4131-85AA-8EB53EABE180}" srcId="{EFD437DB-3906-4CED-A3AF-A8F6880115C5}" destId="{768B19E6-2B5F-497F-9E5A-FC53711DE57C}" srcOrd="1" destOrd="0" parTransId="{5EF9D508-8119-46F1-A7A0-432483CF5692}" sibTransId="{A801D9AC-B560-453D-BC32-9624A8CCF27D}"/>
    <dgm:cxn modelId="{991FD759-3BE6-43CE-8712-6F49EFD17D72}" type="presOf" srcId="{400C2AF6-281F-4513-ABD9-E37F651EB493}" destId="{281AB95F-B050-4177-BC5F-5A646E979B1E}" srcOrd="0" destOrd="0" presId="urn:microsoft.com/office/officeart/2005/8/layout/chevron1"/>
    <dgm:cxn modelId="{24E5857A-C06D-4C51-8CDB-92A3E1B387EA}" type="presOf" srcId="{A6E8FBD5-F277-4C50-B212-020991C69B0F}" destId="{366FC401-F064-4615-AEE9-7174691D2043}" srcOrd="0" destOrd="0" presId="urn:microsoft.com/office/officeart/2005/8/layout/chevron1"/>
    <dgm:cxn modelId="{53C20A7F-315A-4AD2-A2CD-88C139C6D143}" srcId="{EFD437DB-3906-4CED-A3AF-A8F6880115C5}" destId="{400C2AF6-281F-4513-ABD9-E37F651EB493}" srcOrd="5" destOrd="0" parTransId="{08F7035B-11BA-4D95-A646-9BA7FDF71071}" sibTransId="{E9A42E3C-7924-4E50-A5ED-81C8F2660D06}"/>
    <dgm:cxn modelId="{67116C7F-6118-4CAF-BC5B-DE2AB9CE4029}" srcId="{CDA966B1-BA7E-4315-A315-AE8F7BB10C20}" destId="{0A9EED32-F43A-444D-B838-22EEA765F6DB}" srcOrd="0" destOrd="0" parTransId="{1C44E967-6E50-4DFC-93F6-D17FB7C2A7C4}" sibTransId="{8B7F4839-358D-4BCA-9A02-9536695C8CA7}"/>
    <dgm:cxn modelId="{C809B083-5E91-4F3F-A0A5-69A94763BD32}" type="presOf" srcId="{2FA6131F-384E-470D-959F-DD70D336FF93}" destId="{2F8C8167-8C81-454B-B8C1-35859FE3653F}" srcOrd="0" destOrd="0" presId="urn:microsoft.com/office/officeart/2005/8/layout/chevron1"/>
    <dgm:cxn modelId="{10B54A90-63FC-4FF0-8B49-55CA1EE8B74C}" type="presOf" srcId="{A30792F8-E978-43EF-9F85-3F384895558F}" destId="{2496C8B3-174B-4E2D-9A2F-B15BD7F3AB8B}" srcOrd="0" destOrd="0" presId="urn:microsoft.com/office/officeart/2005/8/layout/chevron1"/>
    <dgm:cxn modelId="{E1B9739A-5FED-467A-8662-B28B76FC0A0D}" type="presOf" srcId="{EE1BC5BD-7B2D-4DD4-B813-CDCABD7F45B3}" destId="{493F35B5-90BC-4AEC-869C-08B5F8A237A6}" srcOrd="0" destOrd="0" presId="urn:microsoft.com/office/officeart/2005/8/layout/chevron1"/>
    <dgm:cxn modelId="{F976469B-6D82-4754-A623-E406D92CB10D}" srcId="{B55C6E45-D6AE-49C8-93F2-0EDB8006BDB4}" destId="{397C4A2F-F403-4FCC-9FE7-FD5860A3FB82}" srcOrd="0" destOrd="0" parTransId="{A36A5443-1206-4ABA-B06E-C9ED6F15CFA6}" sibTransId="{B074FB1D-90E5-4963-9A4A-BF61A7AF80C6}"/>
    <dgm:cxn modelId="{48CB8AA2-60E3-4806-80BE-902E3E8EE1B3}" srcId="{EFD437DB-3906-4CED-A3AF-A8F6880115C5}" destId="{A6E8FBD5-F277-4C50-B212-020991C69B0F}" srcOrd="3" destOrd="0" parTransId="{97D4AA78-221E-4D31-8A4C-7A4C4E0CC4EA}" sibTransId="{99F9F576-7D0E-431F-A030-99C08A874428}"/>
    <dgm:cxn modelId="{558C90A2-00C6-4596-969B-9D16BD2A6905}" srcId="{EFD437DB-3906-4CED-A3AF-A8F6880115C5}" destId="{C6A83CA7-C98A-42A9-8D95-CA43187F755F}" srcOrd="2" destOrd="0" parTransId="{2CAB0ED9-7573-4C80-9258-F483C79322C7}" sibTransId="{DC8221E6-42D2-423F-AB76-D7B7F6215EC2}"/>
    <dgm:cxn modelId="{D3057BB7-6174-40FF-8DD0-8C8668EB9F31}" type="presOf" srcId="{742610A6-BF62-4672-A1DF-441C1DBC27F8}" destId="{D1A9278C-AF0E-45BE-B11E-E16A68F1B174}" srcOrd="0" destOrd="0" presId="urn:microsoft.com/office/officeart/2005/8/layout/chevron1"/>
    <dgm:cxn modelId="{DA32F4C0-47B8-470E-A848-F87E162FFF9F}" type="presOf" srcId="{C6A83CA7-C98A-42A9-8D95-CA43187F755F}" destId="{91112BC5-2628-4BEC-941C-CB0EA75A0CE1}" srcOrd="0" destOrd="0" presId="urn:microsoft.com/office/officeart/2005/8/layout/chevron1"/>
    <dgm:cxn modelId="{D47B5BC1-B3C8-490C-9129-7FCEDF79EBE9}" type="presOf" srcId="{172F2581-F3A1-4A6E-9E5D-E527ADAFD8AA}" destId="{2B31EB05-FD49-4B3C-BFE3-AADB9387E971}" srcOrd="0" destOrd="0" presId="urn:microsoft.com/office/officeart/2005/8/layout/chevron1"/>
    <dgm:cxn modelId="{AD2D17C5-AE86-4F82-906E-C4E587A8E6D5}" type="presOf" srcId="{1CC926FE-1343-4695-A431-E0FF5336CE01}" destId="{CFF0B6A6-0255-47AC-9ECA-2698D2863E5A}" srcOrd="0" destOrd="0" presId="urn:microsoft.com/office/officeart/2005/8/layout/chevron1"/>
    <dgm:cxn modelId="{E0D0C6CC-82A4-4802-87EE-DC49574892CC}" srcId="{EFD437DB-3906-4CED-A3AF-A8F6880115C5}" destId="{B55C6E45-D6AE-49C8-93F2-0EDB8006BDB4}" srcOrd="6" destOrd="0" parTransId="{0BF3EE79-410C-4BC3-BB4C-5B2C367D00EE}" sibTransId="{C7884D30-F1F2-4AB4-83B8-600360B0BB52}"/>
    <dgm:cxn modelId="{B73E7CD1-BA32-4CF5-BC27-3E3A5D51B2BD}" srcId="{A6E8FBD5-F277-4C50-B212-020991C69B0F}" destId="{1CC926FE-1343-4695-A431-E0FF5336CE01}" srcOrd="0" destOrd="0" parTransId="{36D56B30-41E5-494C-BFA8-1496293D1E18}" sibTransId="{035D1FA5-F668-4E0C-A8B0-570E5F7BB891}"/>
    <dgm:cxn modelId="{1B96DED5-E43C-4310-BDD7-86EC05867B15}" srcId="{6F88AB60-798E-45D2-AA1C-C7010801B154}" destId="{0B1725EC-B1C7-42AC-B297-EE2C41BC711A}" srcOrd="0" destOrd="0" parTransId="{EA9A7AE1-A035-4E59-B711-538B183912CE}" sibTransId="{E88434F7-311A-4D9F-A740-FAA492073DB1}"/>
    <dgm:cxn modelId="{65A6B7E6-21EE-49C2-8BFC-1F76F33AD150}" type="presOf" srcId="{B55C6E45-D6AE-49C8-93F2-0EDB8006BDB4}" destId="{3E820358-5E7C-4098-AC8B-15583F206B69}" srcOrd="0" destOrd="0" presId="urn:microsoft.com/office/officeart/2005/8/layout/chevron1"/>
    <dgm:cxn modelId="{FEB2BDF0-0D6B-4310-BF25-FD9C3D403E50}" type="presOf" srcId="{397C4A2F-F403-4FCC-9FE7-FD5860A3FB82}" destId="{4058242C-910D-407D-9B50-21FF82760270}" srcOrd="0" destOrd="0" presId="urn:microsoft.com/office/officeart/2005/8/layout/chevron1"/>
    <dgm:cxn modelId="{803374F2-87E3-49DF-B552-7C488CC574FA}" srcId="{EFD437DB-3906-4CED-A3AF-A8F6880115C5}" destId="{172F2581-F3A1-4A6E-9E5D-E527ADAFD8AA}" srcOrd="7" destOrd="0" parTransId="{8187D900-C944-4A4F-A59B-78A38ED654C7}" sibTransId="{AE88D110-ED72-4978-A2B9-B991311AA5C5}"/>
    <dgm:cxn modelId="{B59269F3-2EE3-4D37-926C-E5D82D549C5D}" srcId="{768B19E6-2B5F-497F-9E5A-FC53711DE57C}" destId="{742610A6-BF62-4672-A1DF-441C1DBC27F8}" srcOrd="0" destOrd="0" parTransId="{7F54A4BE-AEC1-4EA9-8182-3A43A39B3EE6}" sibTransId="{62F58E8E-C8D0-4167-BE69-815BA707E4F5}"/>
    <dgm:cxn modelId="{128F639B-1E9F-444F-BEBB-BA3C4A6D1A13}" type="presParOf" srcId="{1BA3933D-08D0-4286-8EC8-74F2077B7482}" destId="{A6449BFA-225D-4E1A-A9E9-D8CB5027DF5D}" srcOrd="0" destOrd="0" presId="urn:microsoft.com/office/officeart/2005/8/layout/chevron1"/>
    <dgm:cxn modelId="{D1A709EC-5C4B-4E40-A228-5166A5D46345}" type="presParOf" srcId="{A6449BFA-225D-4E1A-A9E9-D8CB5027DF5D}" destId="{2708BE53-6D96-4EB7-A5D1-6C0868020A78}" srcOrd="0" destOrd="0" presId="urn:microsoft.com/office/officeart/2005/8/layout/chevron1"/>
    <dgm:cxn modelId="{51E90273-73F2-4E27-B30C-CFF67595E218}" type="presParOf" srcId="{A6449BFA-225D-4E1A-A9E9-D8CB5027DF5D}" destId="{D380D3CF-3360-489E-A2F3-EACFACBB0D58}" srcOrd="1" destOrd="0" presId="urn:microsoft.com/office/officeart/2005/8/layout/chevron1"/>
    <dgm:cxn modelId="{71F8ECEA-E5E2-4A53-A30E-249A8FD87B7B}" type="presParOf" srcId="{1BA3933D-08D0-4286-8EC8-74F2077B7482}" destId="{7C6CC041-1C12-41B0-8FCC-77F57C2940DC}" srcOrd="1" destOrd="0" presId="urn:microsoft.com/office/officeart/2005/8/layout/chevron1"/>
    <dgm:cxn modelId="{55B752E5-E5A6-4684-A27E-B654440D8754}" type="presParOf" srcId="{1BA3933D-08D0-4286-8EC8-74F2077B7482}" destId="{419F414D-1B5F-4758-97B2-F2A50E27BA4B}" srcOrd="2" destOrd="0" presId="urn:microsoft.com/office/officeart/2005/8/layout/chevron1"/>
    <dgm:cxn modelId="{D03F5192-3511-45CE-BDF5-BE4D0136FB6C}" type="presParOf" srcId="{419F414D-1B5F-4758-97B2-F2A50E27BA4B}" destId="{69A40945-9576-4516-A81B-127177E765BA}" srcOrd="0" destOrd="0" presId="urn:microsoft.com/office/officeart/2005/8/layout/chevron1"/>
    <dgm:cxn modelId="{1256E0CC-ED55-4355-AA51-75C702E76E72}" type="presParOf" srcId="{419F414D-1B5F-4758-97B2-F2A50E27BA4B}" destId="{D1A9278C-AF0E-45BE-B11E-E16A68F1B174}" srcOrd="1" destOrd="0" presId="urn:microsoft.com/office/officeart/2005/8/layout/chevron1"/>
    <dgm:cxn modelId="{0DEC59AF-D4CF-4C1D-AA85-BD608A7A149C}" type="presParOf" srcId="{1BA3933D-08D0-4286-8EC8-74F2077B7482}" destId="{36D35B5E-202E-4752-8D32-5A3EA3D0E671}" srcOrd="3" destOrd="0" presId="urn:microsoft.com/office/officeart/2005/8/layout/chevron1"/>
    <dgm:cxn modelId="{EDAB7127-26D3-4605-A688-B453C1CB4B47}" type="presParOf" srcId="{1BA3933D-08D0-4286-8EC8-74F2077B7482}" destId="{6AAB15D0-AD08-4ECE-AEC1-2A3DF9FDBF65}" srcOrd="4" destOrd="0" presId="urn:microsoft.com/office/officeart/2005/8/layout/chevron1"/>
    <dgm:cxn modelId="{05F35511-55DD-4A74-9E78-557F2F260BBC}" type="presParOf" srcId="{6AAB15D0-AD08-4ECE-AEC1-2A3DF9FDBF65}" destId="{91112BC5-2628-4BEC-941C-CB0EA75A0CE1}" srcOrd="0" destOrd="0" presId="urn:microsoft.com/office/officeart/2005/8/layout/chevron1"/>
    <dgm:cxn modelId="{50F52B42-E5A5-4075-998D-105E9F3D31EB}" type="presParOf" srcId="{6AAB15D0-AD08-4ECE-AEC1-2A3DF9FDBF65}" destId="{2F8C8167-8C81-454B-B8C1-35859FE3653F}" srcOrd="1" destOrd="0" presId="urn:microsoft.com/office/officeart/2005/8/layout/chevron1"/>
    <dgm:cxn modelId="{363AE0AB-A7AF-4F02-B5B3-75F02C3BDE46}" type="presParOf" srcId="{1BA3933D-08D0-4286-8EC8-74F2077B7482}" destId="{B54CDCF3-9421-4CB5-9CBE-2D7FC7032DA0}" srcOrd="5" destOrd="0" presId="urn:microsoft.com/office/officeart/2005/8/layout/chevron1"/>
    <dgm:cxn modelId="{0E12058C-80A0-4C5B-8489-6F98F93563B6}" type="presParOf" srcId="{1BA3933D-08D0-4286-8EC8-74F2077B7482}" destId="{6216A25D-3ED6-430B-809E-A2CFD2FC278C}" srcOrd="6" destOrd="0" presId="urn:microsoft.com/office/officeart/2005/8/layout/chevron1"/>
    <dgm:cxn modelId="{9C1D957A-5366-44C9-8A7E-44E47F00ED81}" type="presParOf" srcId="{6216A25D-3ED6-430B-809E-A2CFD2FC278C}" destId="{366FC401-F064-4615-AEE9-7174691D2043}" srcOrd="0" destOrd="0" presId="urn:microsoft.com/office/officeart/2005/8/layout/chevron1"/>
    <dgm:cxn modelId="{37521A3E-426F-4112-9D62-8FAE7163FB72}" type="presParOf" srcId="{6216A25D-3ED6-430B-809E-A2CFD2FC278C}" destId="{CFF0B6A6-0255-47AC-9ECA-2698D2863E5A}" srcOrd="1" destOrd="0" presId="urn:microsoft.com/office/officeart/2005/8/layout/chevron1"/>
    <dgm:cxn modelId="{F2859FB8-1A40-4566-A90A-6663D0F8F781}" type="presParOf" srcId="{1BA3933D-08D0-4286-8EC8-74F2077B7482}" destId="{32CB3E57-8426-4E8C-99FB-BBAF559D1B1A}" srcOrd="7" destOrd="0" presId="urn:microsoft.com/office/officeart/2005/8/layout/chevron1"/>
    <dgm:cxn modelId="{262A4730-EBE7-4B18-BCAE-E89292DA3F3B}" type="presParOf" srcId="{1BA3933D-08D0-4286-8EC8-74F2077B7482}" destId="{6B153414-911D-4A43-86F0-304C389731E9}" srcOrd="8" destOrd="0" presId="urn:microsoft.com/office/officeart/2005/8/layout/chevron1"/>
    <dgm:cxn modelId="{C17F0E12-A1C5-4856-9E0F-2D7ACCE29C01}" type="presParOf" srcId="{6B153414-911D-4A43-86F0-304C389731E9}" destId="{0B2324A5-7F1D-497B-824D-EA7AF03EA8B8}" srcOrd="0" destOrd="0" presId="urn:microsoft.com/office/officeart/2005/8/layout/chevron1"/>
    <dgm:cxn modelId="{777DB356-9965-415D-A651-DD5AB13C064B}" type="presParOf" srcId="{6B153414-911D-4A43-86F0-304C389731E9}" destId="{7B02B4D6-6BA9-4A2C-BA89-E777D5AD23A7}" srcOrd="1" destOrd="0" presId="urn:microsoft.com/office/officeart/2005/8/layout/chevron1"/>
    <dgm:cxn modelId="{6F995DE9-6980-4F57-A09C-75D0F79273AD}" type="presParOf" srcId="{1BA3933D-08D0-4286-8EC8-74F2077B7482}" destId="{E580C7FF-371D-4DD8-9647-2CB8B8B1001D}" srcOrd="9" destOrd="0" presId="urn:microsoft.com/office/officeart/2005/8/layout/chevron1"/>
    <dgm:cxn modelId="{394A821B-93C7-4D75-A407-6EA0BA63B997}" type="presParOf" srcId="{1BA3933D-08D0-4286-8EC8-74F2077B7482}" destId="{1906CE01-CFD5-4EFB-9D2A-7D0FEC0A6521}" srcOrd="10" destOrd="0" presId="urn:microsoft.com/office/officeart/2005/8/layout/chevron1"/>
    <dgm:cxn modelId="{1EAE2D39-1BA9-4F57-9F55-D1AF5AB8CEA5}" type="presParOf" srcId="{1906CE01-CFD5-4EFB-9D2A-7D0FEC0A6521}" destId="{281AB95F-B050-4177-BC5F-5A646E979B1E}" srcOrd="0" destOrd="0" presId="urn:microsoft.com/office/officeart/2005/8/layout/chevron1"/>
    <dgm:cxn modelId="{E4F69329-97CA-49FC-8182-743F6D286FC7}" type="presParOf" srcId="{1906CE01-CFD5-4EFB-9D2A-7D0FEC0A6521}" destId="{5FE0A787-E38C-4E00-B812-F8874D074195}" srcOrd="1" destOrd="0" presId="urn:microsoft.com/office/officeart/2005/8/layout/chevron1"/>
    <dgm:cxn modelId="{D3EE8ED6-3D97-4E17-9362-65D18CCE1473}" type="presParOf" srcId="{1BA3933D-08D0-4286-8EC8-74F2077B7482}" destId="{3D0D40A1-5D76-4DBB-AB63-7DCC8E2EDAB9}" srcOrd="11" destOrd="0" presId="urn:microsoft.com/office/officeart/2005/8/layout/chevron1"/>
    <dgm:cxn modelId="{1CDD978F-5E5E-449B-BA10-381B3282EA37}" type="presParOf" srcId="{1BA3933D-08D0-4286-8EC8-74F2077B7482}" destId="{0F01DA9C-80B1-4282-AE26-F448960F88E1}" srcOrd="12" destOrd="0" presId="urn:microsoft.com/office/officeart/2005/8/layout/chevron1"/>
    <dgm:cxn modelId="{3BE46067-94F7-4610-B962-609F874853F4}" type="presParOf" srcId="{0F01DA9C-80B1-4282-AE26-F448960F88E1}" destId="{3E820358-5E7C-4098-AC8B-15583F206B69}" srcOrd="0" destOrd="0" presId="urn:microsoft.com/office/officeart/2005/8/layout/chevron1"/>
    <dgm:cxn modelId="{336B3634-6441-40CA-AF08-8065B9EAD5DE}" type="presParOf" srcId="{0F01DA9C-80B1-4282-AE26-F448960F88E1}" destId="{4058242C-910D-407D-9B50-21FF82760270}" srcOrd="1" destOrd="0" presId="urn:microsoft.com/office/officeart/2005/8/layout/chevron1"/>
    <dgm:cxn modelId="{525E4D24-1F6A-4388-A7DE-562AA7739E1E}" type="presParOf" srcId="{1BA3933D-08D0-4286-8EC8-74F2077B7482}" destId="{EA8CC680-04BD-4C9C-9FDA-6994421BBFE2}" srcOrd="13" destOrd="0" presId="urn:microsoft.com/office/officeart/2005/8/layout/chevron1"/>
    <dgm:cxn modelId="{3980DE00-74BF-4DC8-A0FA-7C0921368CC9}" type="presParOf" srcId="{1BA3933D-08D0-4286-8EC8-74F2077B7482}" destId="{C5584E59-1448-44C9-BFB3-7EF7931254A2}" srcOrd="14" destOrd="0" presId="urn:microsoft.com/office/officeart/2005/8/layout/chevron1"/>
    <dgm:cxn modelId="{93858564-9925-4E3B-952C-E310D2ABF971}" type="presParOf" srcId="{C5584E59-1448-44C9-BFB3-7EF7931254A2}" destId="{2B31EB05-FD49-4B3C-BFE3-AADB9387E971}" srcOrd="0" destOrd="0" presId="urn:microsoft.com/office/officeart/2005/8/layout/chevron1"/>
    <dgm:cxn modelId="{9A53270D-4DA1-4130-A068-040260502966}" type="presParOf" srcId="{C5584E59-1448-44C9-BFB3-7EF7931254A2}" destId="{493F35B5-90BC-4AEC-869C-08B5F8A237A6}" srcOrd="1" destOrd="0" presId="urn:microsoft.com/office/officeart/2005/8/layout/chevron1"/>
    <dgm:cxn modelId="{5A0FDBDF-3B6C-4D6E-B311-E89804DA8159}" type="presParOf" srcId="{1BA3933D-08D0-4286-8EC8-74F2077B7482}" destId="{A563DD7A-CF60-4FF4-896C-E13DA608F1C2}" srcOrd="15" destOrd="0" presId="urn:microsoft.com/office/officeart/2005/8/layout/chevron1"/>
    <dgm:cxn modelId="{95ECA15E-AE13-47E4-AE77-F379AE8D437D}" type="presParOf" srcId="{1BA3933D-08D0-4286-8EC8-74F2077B7482}" destId="{49B06F04-ED60-4D08-A67C-36D4CEA16DDC}" srcOrd="16" destOrd="0" presId="urn:microsoft.com/office/officeart/2005/8/layout/chevron1"/>
    <dgm:cxn modelId="{60159858-FA14-4A96-9118-00AF7AE95D4D}" type="presParOf" srcId="{49B06F04-ED60-4D08-A67C-36D4CEA16DDC}" destId="{2A79C897-54A0-4EA5-A2D2-BDD24EF240D7}" srcOrd="0" destOrd="0" presId="urn:microsoft.com/office/officeart/2005/8/layout/chevron1"/>
    <dgm:cxn modelId="{06D5594A-FE79-45AA-8BD0-0C1175FD892D}" type="presParOf" srcId="{49B06F04-ED60-4D08-A67C-36D4CEA16DDC}" destId="{2496C8B3-174B-4E2D-9A2F-B15BD7F3AB8B}" srcOrd="1" destOrd="0" presId="urn:microsoft.com/office/officeart/2005/8/layout/chevron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708BE53-6D96-4EB7-A5D1-6C0868020A78}">
      <dsp:nvSpPr>
        <dsp:cNvPr id="0" name=""/>
        <dsp:cNvSpPr/>
      </dsp:nvSpPr>
      <dsp:spPr>
        <a:xfrm>
          <a:off x="3226" y="2009509"/>
          <a:ext cx="1170651" cy="43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April 30, 2023</a:t>
          </a:r>
        </a:p>
      </dsp:txBody>
      <dsp:txXfrm>
        <a:off x="219226" y="2009509"/>
        <a:ext cx="738651" cy="432000"/>
      </dsp:txXfrm>
    </dsp:sp>
    <dsp:sp modelId="{D380D3CF-3360-489E-A2F3-EACFACBB0D58}">
      <dsp:nvSpPr>
        <dsp:cNvPr id="0" name=""/>
        <dsp:cNvSpPr/>
      </dsp:nvSpPr>
      <dsp:spPr>
        <a:xfrm>
          <a:off x="3226" y="2495509"/>
          <a:ext cx="936521" cy="42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First notices to MHLA Participants</a:t>
          </a:r>
        </a:p>
      </dsp:txBody>
      <dsp:txXfrm>
        <a:off x="3226" y="2495509"/>
        <a:ext cx="936521" cy="423000"/>
      </dsp:txXfrm>
    </dsp:sp>
    <dsp:sp modelId="{69A40945-9576-4516-A81B-127177E765BA}">
      <dsp:nvSpPr>
        <dsp:cNvPr id="0" name=""/>
        <dsp:cNvSpPr/>
      </dsp:nvSpPr>
      <dsp:spPr>
        <a:xfrm>
          <a:off x="957878" y="2009509"/>
          <a:ext cx="1170651" cy="43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May 31</a:t>
          </a:r>
        </a:p>
      </dsp:txBody>
      <dsp:txXfrm>
        <a:off x="1173878" y="2009509"/>
        <a:ext cx="738651" cy="432000"/>
      </dsp:txXfrm>
    </dsp:sp>
    <dsp:sp modelId="{D1A9278C-AF0E-45BE-B11E-E16A68F1B174}">
      <dsp:nvSpPr>
        <dsp:cNvPr id="0" name=""/>
        <dsp:cNvSpPr/>
      </dsp:nvSpPr>
      <dsp:spPr>
        <a:xfrm>
          <a:off x="957878" y="2495509"/>
          <a:ext cx="936521" cy="42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Deadline to add a clinic site without FSR or a pharmacy site</a:t>
          </a:r>
        </a:p>
      </dsp:txBody>
      <dsp:txXfrm>
        <a:off x="957878" y="2495509"/>
        <a:ext cx="936521" cy="423000"/>
      </dsp:txXfrm>
    </dsp:sp>
    <dsp:sp modelId="{91112BC5-2628-4BEC-941C-CB0EA75A0CE1}">
      <dsp:nvSpPr>
        <dsp:cNvPr id="0" name=""/>
        <dsp:cNvSpPr/>
      </dsp:nvSpPr>
      <dsp:spPr>
        <a:xfrm>
          <a:off x="1912529" y="2009509"/>
          <a:ext cx="1170651" cy="43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June 30</a:t>
          </a:r>
        </a:p>
      </dsp:txBody>
      <dsp:txXfrm>
        <a:off x="2128529" y="2009509"/>
        <a:ext cx="738651" cy="432000"/>
      </dsp:txXfrm>
    </dsp:sp>
    <dsp:sp modelId="{2F8C8167-8C81-454B-B8C1-35859FE3653F}">
      <dsp:nvSpPr>
        <dsp:cNvPr id="0" name=""/>
        <dsp:cNvSpPr/>
      </dsp:nvSpPr>
      <dsp:spPr>
        <a:xfrm>
          <a:off x="1912529" y="2495509"/>
          <a:ext cx="936521" cy="42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Program Monitoring/Admin Final Review</a:t>
          </a:r>
        </a:p>
      </dsp:txBody>
      <dsp:txXfrm>
        <a:off x="1912529" y="2495509"/>
        <a:ext cx="936521" cy="423000"/>
      </dsp:txXfrm>
    </dsp:sp>
    <dsp:sp modelId="{366FC401-F064-4615-AEE9-7174691D2043}">
      <dsp:nvSpPr>
        <dsp:cNvPr id="0" name=""/>
        <dsp:cNvSpPr/>
      </dsp:nvSpPr>
      <dsp:spPr>
        <a:xfrm>
          <a:off x="2867180" y="2009509"/>
          <a:ext cx="1170651" cy="43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July 31</a:t>
          </a:r>
        </a:p>
      </dsp:txBody>
      <dsp:txXfrm>
        <a:off x="3083180" y="2009509"/>
        <a:ext cx="738651" cy="432000"/>
      </dsp:txXfrm>
    </dsp:sp>
    <dsp:sp modelId="{CFF0B6A6-0255-47AC-9ECA-2698D2863E5A}">
      <dsp:nvSpPr>
        <dsp:cNvPr id="0" name=""/>
        <dsp:cNvSpPr/>
      </dsp:nvSpPr>
      <dsp:spPr>
        <a:xfrm>
          <a:off x="2867180" y="2495509"/>
          <a:ext cx="936521" cy="42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Second notices to MHLA Participants</a:t>
          </a:r>
        </a:p>
      </dsp:txBody>
      <dsp:txXfrm>
        <a:off x="2867180" y="2495509"/>
        <a:ext cx="936521" cy="423000"/>
      </dsp:txXfrm>
    </dsp:sp>
    <dsp:sp modelId="{0B2324A5-7F1D-497B-824D-EA7AF03EA8B8}">
      <dsp:nvSpPr>
        <dsp:cNvPr id="0" name=""/>
        <dsp:cNvSpPr/>
      </dsp:nvSpPr>
      <dsp:spPr>
        <a:xfrm>
          <a:off x="3821832" y="2009509"/>
          <a:ext cx="1170651" cy="43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September 30</a:t>
          </a:r>
        </a:p>
      </dsp:txBody>
      <dsp:txXfrm>
        <a:off x="4037832" y="2009509"/>
        <a:ext cx="738651" cy="432000"/>
      </dsp:txXfrm>
    </dsp:sp>
    <dsp:sp modelId="{7B02B4D6-6BA9-4A2C-BA89-E777D5AD23A7}">
      <dsp:nvSpPr>
        <dsp:cNvPr id="0" name=""/>
        <dsp:cNvSpPr/>
      </dsp:nvSpPr>
      <dsp:spPr>
        <a:xfrm>
          <a:off x="3821832" y="2495509"/>
          <a:ext cx="936521" cy="42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Deadline to add a clinic site with an FSR</a:t>
          </a:r>
        </a:p>
      </dsp:txBody>
      <dsp:txXfrm>
        <a:off x="3821832" y="2495509"/>
        <a:ext cx="936521" cy="423000"/>
      </dsp:txXfrm>
    </dsp:sp>
    <dsp:sp modelId="{281AB95F-B050-4177-BC5F-5A646E979B1E}">
      <dsp:nvSpPr>
        <dsp:cNvPr id="0" name=""/>
        <dsp:cNvSpPr/>
      </dsp:nvSpPr>
      <dsp:spPr>
        <a:xfrm>
          <a:off x="4776483" y="2009509"/>
          <a:ext cx="1170651" cy="43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October 31</a:t>
          </a:r>
        </a:p>
      </dsp:txBody>
      <dsp:txXfrm>
        <a:off x="4992483" y="2009509"/>
        <a:ext cx="738651" cy="432000"/>
      </dsp:txXfrm>
    </dsp:sp>
    <dsp:sp modelId="{5FE0A787-E38C-4E00-B812-F8874D074195}">
      <dsp:nvSpPr>
        <dsp:cNvPr id="0" name=""/>
        <dsp:cNvSpPr/>
      </dsp:nvSpPr>
      <dsp:spPr>
        <a:xfrm>
          <a:off x="4776483" y="2495509"/>
          <a:ext cx="936521" cy="42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Third notice to MHLA Participants</a:t>
          </a:r>
        </a:p>
      </dsp:txBody>
      <dsp:txXfrm>
        <a:off x="4776483" y="2495509"/>
        <a:ext cx="936521" cy="423000"/>
      </dsp:txXfrm>
    </dsp:sp>
    <dsp:sp modelId="{3E820358-5E7C-4098-AC8B-15583F206B69}">
      <dsp:nvSpPr>
        <dsp:cNvPr id="0" name=""/>
        <dsp:cNvSpPr/>
      </dsp:nvSpPr>
      <dsp:spPr>
        <a:xfrm>
          <a:off x="5731135" y="2009509"/>
          <a:ext cx="1170651" cy="43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December </a:t>
          </a:r>
          <a:r>
            <a:rPr lang="en-US" sz="800" kern="1200">
              <a:latin typeface="Arial"/>
            </a:rPr>
            <a:t>31</a:t>
          </a:r>
          <a:endParaRPr lang="en-US" sz="800" kern="1200"/>
        </a:p>
      </dsp:txBody>
      <dsp:txXfrm>
        <a:off x="5947135" y="2009509"/>
        <a:ext cx="738651" cy="432000"/>
      </dsp:txXfrm>
    </dsp:sp>
    <dsp:sp modelId="{4058242C-910D-407D-9B50-21FF82760270}">
      <dsp:nvSpPr>
        <dsp:cNvPr id="0" name=""/>
        <dsp:cNvSpPr/>
      </dsp:nvSpPr>
      <dsp:spPr>
        <a:xfrm>
          <a:off x="5731135" y="2495509"/>
          <a:ext cx="936521" cy="42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Eligibility &amp; Enrollment Final Review</a:t>
          </a:r>
        </a:p>
      </dsp:txBody>
      <dsp:txXfrm>
        <a:off x="5731135" y="2495509"/>
        <a:ext cx="936521" cy="423000"/>
      </dsp:txXfrm>
    </dsp:sp>
    <dsp:sp modelId="{2B31EB05-FD49-4B3C-BFE3-AADB9387E971}">
      <dsp:nvSpPr>
        <dsp:cNvPr id="0" name=""/>
        <dsp:cNvSpPr/>
      </dsp:nvSpPr>
      <dsp:spPr>
        <a:xfrm>
          <a:off x="6685786" y="2009509"/>
          <a:ext cx="1170651" cy="43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January 31, 2024</a:t>
          </a:r>
        </a:p>
      </dsp:txBody>
      <dsp:txXfrm>
        <a:off x="6901786" y="2009509"/>
        <a:ext cx="738651" cy="432000"/>
      </dsp:txXfrm>
    </dsp:sp>
    <dsp:sp modelId="{493F35B5-90BC-4AEC-869C-08B5F8A237A6}">
      <dsp:nvSpPr>
        <dsp:cNvPr id="0" name=""/>
        <dsp:cNvSpPr/>
      </dsp:nvSpPr>
      <dsp:spPr>
        <a:xfrm>
          <a:off x="6685786" y="2495509"/>
          <a:ext cx="936521" cy="42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MHLA Program Sunsetting</a:t>
          </a:r>
        </a:p>
      </dsp:txBody>
      <dsp:txXfrm>
        <a:off x="6685786" y="2495509"/>
        <a:ext cx="936521" cy="423000"/>
      </dsp:txXfrm>
    </dsp:sp>
    <dsp:sp modelId="{2A79C897-54A0-4EA5-A2D2-BDD24EF240D7}">
      <dsp:nvSpPr>
        <dsp:cNvPr id="0" name=""/>
        <dsp:cNvSpPr/>
      </dsp:nvSpPr>
      <dsp:spPr>
        <a:xfrm>
          <a:off x="7640437" y="2009509"/>
          <a:ext cx="1170651" cy="432000"/>
        </a:xfrm>
        <a:prstGeom prst="chevron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004" tIns="10668" rIns="10668" bIns="10668" numCol="1" spcCol="1270" anchor="ctr" anchorCtr="0">
          <a:noAutofit/>
        </a:bodyPr>
        <a:lstStyle/>
        <a:p>
          <a:pPr marL="0" lvl="0" indent="0" algn="ctr" defTabSz="355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800" kern="1200"/>
            <a:t>March 31, 2024</a:t>
          </a:r>
        </a:p>
      </dsp:txBody>
      <dsp:txXfrm>
        <a:off x="7856437" y="2009509"/>
        <a:ext cx="738651" cy="432000"/>
      </dsp:txXfrm>
    </dsp:sp>
    <dsp:sp modelId="{2496C8B3-174B-4E2D-9A2F-B15BD7F3AB8B}">
      <dsp:nvSpPr>
        <dsp:cNvPr id="0" name=""/>
        <dsp:cNvSpPr/>
      </dsp:nvSpPr>
      <dsp:spPr>
        <a:xfrm>
          <a:off x="7640437" y="2495509"/>
          <a:ext cx="936521" cy="423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anchor="t" anchorCtr="0">
          <a:noAutofit/>
        </a:bodyPr>
        <a:lstStyle/>
        <a:p>
          <a:pPr marL="57150" lvl="1" indent="-57150" algn="l" defTabSz="3556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US" sz="800" kern="1200"/>
            <a:t>Deadline to Submit Claims</a:t>
          </a:r>
        </a:p>
      </dsp:txBody>
      <dsp:txXfrm>
        <a:off x="7640437" y="2495509"/>
        <a:ext cx="936521" cy="4230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hevron1">
  <dgm:title val=""/>
  <dgm:desc val=""/>
  <dgm:catLst>
    <dgm:cat type="process" pri="9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/>
      </dgm:if>
      <dgm:else name="Name3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hoose name="Name4">
      <dgm:if name="Name5" axis="des" func="maxDepth" op="gte" val="2">
        <dgm:constrLst>
          <dgm:constr type="h" for="ch" forName="composite" refType="h"/>
          <dgm:constr type="w" for="ch" forName="composite" refType="w"/>
          <dgm:constr type="w" for="des" forName="parTx"/>
          <dgm:constr type="h" for="des" forName="parTx" op="equ"/>
          <dgm:constr type="w" for="des" forName="desTx"/>
          <dgm:constr type="h" for="des" forName="desTx" op="equ"/>
          <dgm:constr type="primFontSz" for="des" forName="parTx" val="65"/>
          <dgm:constr type="secFontSz" for="des" forName="desTx" refType="primFontSz" refFor="des" refForName="parTx" op="equ"/>
          <dgm:constr type="h" for="des" forName="parTx" refType="primFontSz" refFor="des" refForName="parTx" fact="1.5"/>
          <dgm:constr type="h" for="des" forName="desTx" refType="primFontSz" refFor="des" refForName="parTx" fact="0.5"/>
          <dgm:constr type="w" for="ch" forName="space" op="equ" val="-6"/>
        </dgm:constrLst>
        <dgm:ruleLst>
          <dgm:rule type="w" for="ch" forName="composite" val="0" fact="NaN" max="NaN"/>
          <dgm:rule type="primFontSz" for="des" forName="parTx" val="5" fact="NaN" max="NaN"/>
        </dgm:ruleLst>
        <dgm:forEach name="Name6" axis="ch" ptType="node">
          <dgm:layoutNode name="composite">
            <dgm:alg type="composite"/>
            <dgm:shape xmlns:r="http://schemas.openxmlformats.org/officeDocument/2006/relationships" r:blip="">
              <dgm:adjLst/>
            </dgm:shape>
            <dgm:presOf/>
            <dgm:choose name="Name7">
              <dgm:if name="Name8" func="var" arg="dir" op="equ" val="norm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if>
              <dgm:else name="Name9">
                <dgm:constrLst>
                  <dgm:constr type="l" for="ch" forName="parTx"/>
                  <dgm:constr type="w" for="ch" forName="parTx" refType="w"/>
                  <dgm:constr type="t" for="ch" forName="parTx"/>
                  <dgm:constr type="l" for="ch" forName="desTx" refType="w" fact="0.2"/>
                  <dgm:constr type="w" for="ch" forName="desTx" refType="w" refFor="ch" refForName="parTx" fact="0.8"/>
                  <dgm:constr type="t" for="ch" forName="desTx" refType="h" refFor="ch" refForName="parTx" fact="1.125"/>
                </dgm:constrLst>
              </dgm:else>
            </dgm:choose>
            <dgm:ruleLst>
              <dgm:rule type="h" val="INF" fact="NaN" max="NaN"/>
            </dgm:ruleLst>
            <dgm:layoutNode name="parTx">
              <dgm:varLst>
                <dgm:chMax val="0"/>
                <dgm:chPref val="0"/>
                <dgm:bulletEnabled val="1"/>
              </dgm:varLst>
              <dgm:alg type="tx"/>
              <dgm:choose name="Name10">
                <dgm:if name="Name11" func="var" arg="dir" op="equ" val="norm">
                  <dgm:shape xmlns:r="http://schemas.openxmlformats.org/officeDocument/2006/relationships" type="chevron" r:blip="">
                    <dgm:adjLst/>
                  </dgm:shape>
                </dgm:if>
                <dgm:else name="Name12">
                  <dgm:shape xmlns:r="http://schemas.openxmlformats.org/officeDocument/2006/relationships" rot="180" type="chevron" r:blip="">
                    <dgm:adjLst/>
                  </dgm:shape>
                </dgm:else>
              </dgm:choose>
              <dgm:presOf axis="self" ptType="node"/>
              <dgm:choose name="Name13">
                <dgm:if name="Name14" func="var" arg="dir" op="equ" val="norm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315"/>
                    <dgm:constr type="rMarg" refType="primFontSz" fact="0.105"/>
                  </dgm:constrLst>
                </dgm:if>
                <dgm:else name="Name15">
                  <dgm:constrLst>
                    <dgm:constr type="h" refType="w" op="lte" fact="0.4"/>
                    <dgm:constr type="h"/>
                    <dgm:constr type="tMarg" refType="primFontSz" fact="0.105"/>
                    <dgm:constr type="bMarg" refType="primFontSz" fact="0.105"/>
                    <dgm:constr type="lMarg" refType="primFontSz" fact="0.105"/>
                    <dgm:constr type="rMarg" refType="primFontSz" fact="0.315"/>
                  </dgm:constrLst>
                </dgm:else>
              </dgm:choose>
              <dgm:ruleLst>
                <dgm:rule type="h" val="INF" fact="NaN" max="NaN"/>
              </dgm:ruleLst>
            </dgm:layoutNode>
            <dgm:layoutNode name="desTx" styleLbl="revTx">
              <dgm:varLst>
                <dgm:bulletEnabled val="1"/>
              </dgm:varLst>
              <dgm:alg type="tx">
                <dgm:param type="stBulletLvl" val="1"/>
              </dgm:alg>
              <dgm:choose name="Name16">
                <dgm:if name="Name17" axis="ch" ptType="node" func="cnt" op="gte" val="1">
                  <dgm:shape xmlns:r="http://schemas.openxmlformats.org/officeDocument/2006/relationships" type="rect" r:blip="">
                    <dgm:adjLst/>
                  </dgm:shape>
                </dgm:if>
                <dgm:else name="Name18">
                  <dgm:shape xmlns:r="http://schemas.openxmlformats.org/officeDocument/2006/relationships" type="rect" r:blip="" hideGeom="1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h"/>
                <dgm:constr type="tMarg"/>
                <dgm:constr type="bMarg"/>
                <dgm:constr type="rMarg"/>
                <dgm:constr type="lMarg"/>
              </dgm:constrLst>
              <dgm:ruleLst>
                <dgm:rule type="h" val="INF" fact="NaN" max="NaN"/>
              </dgm:ruleLst>
            </dgm:layoutNode>
          </dgm:layoutNode>
          <dgm:forEach name="Name19" axis="followSib" ptType="sibTrans" cnt="1">
            <dgm:layoutNode name="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if>
      <dgm:else name="Name20">
        <dgm:constrLst>
          <dgm:constr type="w" for="ch" forName="parTxOnly" refType="w"/>
          <dgm:constr type="h" for="des" forName="parTxOnly" op="equ"/>
          <dgm:constr type="primFontSz" for="des" forName="parTxOnly" op="equ" val="65"/>
          <dgm:constr type="w" for="ch" forName="parTxOnlySpace" refType="w" refFor="ch" refForName="parTxOnly" fact="-0.1"/>
        </dgm:constrLst>
        <dgm:ruleLst/>
        <dgm:forEach name="Name21" axis="ch" ptType="node">
          <dgm:layoutNode name="parTxOnly">
            <dgm:varLst>
              <dgm:chMax val="0"/>
              <dgm:chPref val="0"/>
              <dgm:bulletEnabled val="1"/>
            </dgm:varLst>
            <dgm:alg type="tx"/>
            <dgm:choose name="Name22">
              <dgm:if name="Name23" func="var" arg="dir" op="equ" val="norm">
                <dgm:shape xmlns:r="http://schemas.openxmlformats.org/officeDocument/2006/relationships" type="chevron" r:blip="">
                  <dgm:adjLst/>
                </dgm:shape>
              </dgm:if>
              <dgm:else name="Name24">
                <dgm:shape xmlns:r="http://schemas.openxmlformats.org/officeDocument/2006/relationships" rot="180" type="chevron" r:blip="">
                  <dgm:adjLst/>
                </dgm:shape>
              </dgm:else>
            </dgm:choose>
            <dgm:presOf axis="self" ptType="node"/>
            <dgm:choose name="Name25">
              <dgm:if name="Name26" func="var" arg="dir" op="equ" val="norm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315"/>
                  <dgm:constr type="rMarg" refType="primFontSz" fact="0.105"/>
                </dgm:constrLst>
              </dgm:if>
              <dgm:else name="Name27">
                <dgm:constrLst>
                  <dgm:constr type="h" refType="w" op="equ" fact="0.4"/>
                  <dgm:constr type="tMarg" refType="primFontSz" fact="0.105"/>
                  <dgm:constr type="bMarg" refType="primFontSz" fact="0.105"/>
                  <dgm:constr type="lMarg" refType="primFontSz" fact="0.105"/>
                  <dgm:constr type="rMarg" refType="primFontSz" fact="0.315"/>
                </dgm:constrLst>
              </dgm:else>
            </dgm:choose>
            <dgm:ruleLst>
              <dgm:rule type="primFontSz" val="5" fact="NaN" max="NaN"/>
            </dgm:ruleLst>
          </dgm:layoutNode>
          <dgm:forEach name="Name28" axis="followSib" ptType="sibTrans" cnt="1">
            <dgm:layoutNode name="parTxOnly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forEach>
      </dgm:else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409575" y="698500"/>
            <a:ext cx="6202363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3272" tIns="93272" rIns="93272" bIns="93272" anchor="t" anchorCtr="0">
            <a:noAutofit/>
          </a:bodyPr>
          <a:lstStyle>
            <a:lvl1pPr marL="457200" lvl="0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1pPr>
            <a:lvl2pPr marL="914400" lvl="1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2pPr>
            <a:lvl3pPr marL="1371600" lvl="2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3pPr>
            <a:lvl4pPr marL="1828800" lvl="3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4pPr>
            <a:lvl5pPr marL="2286000" lvl="4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5pPr>
            <a:lvl6pPr marL="2743200" lvl="5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6pPr>
            <a:lvl7pPr marL="3200400" lvl="6" indent="-3175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100"/>
            </a:lvl7pPr>
            <a:lvl8pPr marL="3657600" lvl="7" indent="-317500">
              <a:spcBef>
                <a:spcPts val="0"/>
              </a:spcBef>
              <a:spcAft>
                <a:spcPts val="0"/>
              </a:spcAft>
              <a:buSzPts val="1400"/>
              <a:buChar char="○"/>
              <a:defRPr sz="1100"/>
            </a:lvl8pPr>
            <a:lvl9pPr marL="4114800" lvl="8" indent="-317500">
              <a:spcBef>
                <a:spcPts val="0"/>
              </a:spcBef>
              <a:spcAft>
                <a:spcPts val="0"/>
              </a:spcAft>
              <a:buSzPts val="1400"/>
              <a:buChar char="■"/>
              <a:defRPr sz="1100"/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r>
              <a:rPr lang="en-US"/>
              <a:t>ANNA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34689198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71552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r>
              <a:rPr lang="en-US"/>
              <a:t>ANNA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10126790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r>
              <a:rPr lang="en-US"/>
              <a:t>ANNA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565556738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r>
              <a:rPr lang="en-US"/>
              <a:t>ANNA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738224540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r>
              <a:rPr lang="en-US"/>
              <a:t>ANNA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460912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33716518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Google Shape;218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9" name="Google Shape;219;g35f391192_029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35495281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5879415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3606f1c2d_30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148072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4723086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407988" y="698500"/>
            <a:ext cx="6203950" cy="3489325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2" name="Google Shape;182;g35f391192_00:notes"/>
          <p:cNvSpPr txBox="1">
            <a:spLocks noGrp="1"/>
          </p:cNvSpPr>
          <p:nvPr>
            <p:ph type="body" idx="1"/>
          </p:nvPr>
        </p:nvSpPr>
        <p:spPr>
          <a:xfrm>
            <a:off x="701993" y="4420315"/>
            <a:ext cx="5615940" cy="4187666"/>
          </a:xfrm>
          <a:prstGeom prst="rect">
            <a:avLst/>
          </a:prstGeom>
        </p:spPr>
        <p:txBody>
          <a:bodyPr spcFirstLastPara="1" wrap="square" lIns="93272" tIns="93272" rIns="93272" bIns="93272" anchor="t" anchorCtr="0">
            <a:noAutofit/>
          </a:bodyPr>
          <a:lstStyle/>
          <a:p>
            <a:pPr marL="0" indent="0"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04476961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2178901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5905199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219428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03134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7544483" y="657775"/>
            <a:ext cx="1299300" cy="432900"/>
          </a:xfrm>
          <a:prstGeom prst="triangle">
            <a:avLst>
              <a:gd name="adj" fmla="val 32425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11" name="Google Shape;11;p2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12" name="Google Shape;12;p2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" name="Google Shape;13;p2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4" name="Google Shape;14;p2"/>
          <p:cNvGrpSpPr/>
          <p:nvPr/>
        </p:nvGrpSpPr>
        <p:grpSpPr>
          <a:xfrm rot="10800000" flipH="1">
            <a:off x="1" y="1090763"/>
            <a:ext cx="8847502" cy="2961975"/>
            <a:chOff x="-8178042" y="-4493254"/>
            <a:chExt cx="19483598" cy="6522736"/>
          </a:xfrm>
        </p:grpSpPr>
        <p:sp>
          <p:nvSpPr>
            <p:cNvPr id="15" name="Google Shape;15;p2"/>
            <p:cNvSpPr/>
            <p:nvPr/>
          </p:nvSpPr>
          <p:spPr>
            <a:xfrm>
              <a:off x="-8178042" y="-4493118"/>
              <a:ext cx="129684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17" name="Google Shape;17;p2"/>
          <p:cNvGrpSpPr/>
          <p:nvPr/>
        </p:nvGrpSpPr>
        <p:grpSpPr>
          <a:xfrm>
            <a:off x="3677236" y="4278349"/>
            <a:ext cx="5480829" cy="432996"/>
            <a:chOff x="5582265" y="4646738"/>
            <a:chExt cx="5480829" cy="432996"/>
          </a:xfrm>
        </p:grpSpPr>
        <p:sp>
          <p:nvSpPr>
            <p:cNvPr id="18" name="Google Shape;18;p2"/>
            <p:cNvSpPr/>
            <p:nvPr/>
          </p:nvSpPr>
          <p:spPr>
            <a:xfrm rot="10800000">
              <a:off x="5582265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9" name="Google Shape;19;p2"/>
            <p:cNvGrpSpPr/>
            <p:nvPr/>
          </p:nvGrpSpPr>
          <p:grpSpPr>
            <a:xfrm flipH="1">
              <a:off x="5585232" y="4646738"/>
              <a:ext cx="5477861" cy="304551"/>
              <a:chOff x="-24158748" y="330075"/>
              <a:chExt cx="30568423" cy="1699506"/>
            </a:xfrm>
          </p:grpSpPr>
          <p:sp>
            <p:nvSpPr>
              <p:cNvPr id="20" name="Google Shape;20;p2"/>
              <p:cNvSpPr/>
              <p:nvPr/>
            </p:nvSpPr>
            <p:spPr>
              <a:xfrm>
                <a:off x="-24158748" y="330081"/>
                <a:ext cx="289080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21" name="Google Shape;21;p2"/>
              <p:cNvSpPr/>
              <p:nvPr/>
            </p:nvSpPr>
            <p:spPr>
              <a:xfrm>
                <a:off x="4710175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22" name="Google Shape;22;p2"/>
          <p:cNvSpPr txBox="1">
            <a:spLocks noGrp="1"/>
          </p:cNvSpPr>
          <p:nvPr>
            <p:ph type="ctrTitle"/>
          </p:nvPr>
        </p:nvSpPr>
        <p:spPr>
          <a:xfrm>
            <a:off x="685800" y="1090750"/>
            <a:ext cx="5367900" cy="29619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TITLE_1">
    <p:spTree>
      <p:nvGrpSpPr>
        <p:cNvPr id="1" name="Shape 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Google Shape;24;p3"/>
          <p:cNvSpPr/>
          <p:nvPr/>
        </p:nvSpPr>
        <p:spPr>
          <a:xfrm>
            <a:off x="5697214" y="2635519"/>
            <a:ext cx="889200" cy="296400"/>
          </a:xfrm>
          <a:prstGeom prst="triangle">
            <a:avLst>
              <a:gd name="adj" fmla="val 32425"/>
            </a:avLst>
          </a:prstGeom>
          <a:solidFill>
            <a:srgbClr val="26324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>
              <a:latin typeface="Arvo"/>
              <a:ea typeface="Arvo"/>
              <a:cs typeface="Arvo"/>
              <a:sym typeface="Arvo"/>
            </a:endParaRPr>
          </a:p>
        </p:txBody>
      </p:sp>
      <p:grpSp>
        <p:nvGrpSpPr>
          <p:cNvPr id="25" name="Google Shape;25;p3"/>
          <p:cNvGrpSpPr/>
          <p:nvPr/>
        </p:nvGrpSpPr>
        <p:grpSpPr>
          <a:xfrm>
            <a:off x="0" y="-7088"/>
            <a:ext cx="8661398" cy="5150588"/>
            <a:chOff x="0" y="-7088"/>
            <a:chExt cx="8661398" cy="5150588"/>
          </a:xfrm>
        </p:grpSpPr>
        <p:sp>
          <p:nvSpPr>
            <p:cNvPr id="26" name="Google Shape;26;p3"/>
            <p:cNvSpPr/>
            <p:nvPr/>
          </p:nvSpPr>
          <p:spPr>
            <a:xfrm>
              <a:off x="0" y="0"/>
              <a:ext cx="3525000" cy="5143500"/>
            </a:xfrm>
            <a:prstGeom prst="rect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27;p3"/>
            <p:cNvSpPr/>
            <p:nvPr/>
          </p:nvSpPr>
          <p:spPr>
            <a:xfrm rot="10800000" flipH="1">
              <a:off x="3517898" y="-7088"/>
              <a:ext cx="5143500" cy="5143500"/>
            </a:xfrm>
            <a:prstGeom prst="rtTriangle">
              <a:avLst/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28" name="Google Shape;28;p3"/>
          <p:cNvGrpSpPr/>
          <p:nvPr/>
        </p:nvGrpSpPr>
        <p:grpSpPr>
          <a:xfrm rot="10800000" flipH="1">
            <a:off x="-2" y="2924826"/>
            <a:ext cx="6589087" cy="2027268"/>
            <a:chOff x="-9894852" y="-4493254"/>
            <a:chExt cx="21200407" cy="6522740"/>
          </a:xfrm>
        </p:grpSpPr>
        <p:sp>
          <p:nvSpPr>
            <p:cNvPr id="29" name="Google Shape;29;p3"/>
            <p:cNvSpPr/>
            <p:nvPr/>
          </p:nvSpPr>
          <p:spPr>
            <a:xfrm>
              <a:off x="-9894852" y="-4493114"/>
              <a:ext cx="14685300" cy="6522600"/>
            </a:xfrm>
            <a:prstGeom prst="rect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sp>
          <p:nvSpPr>
            <p:cNvPr id="30" name="Google Shape;30;p3"/>
            <p:cNvSpPr/>
            <p:nvPr/>
          </p:nvSpPr>
          <p:spPr>
            <a:xfrm>
              <a:off x="4782955" y="-4493254"/>
              <a:ext cx="6522600" cy="6522600"/>
            </a:xfrm>
            <a:prstGeom prst="rtTriangle">
              <a:avLst/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</p:grpSp>
      <p:grpSp>
        <p:nvGrpSpPr>
          <p:cNvPr id="31" name="Google Shape;31;p3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32" name="Google Shape;32;p3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33" name="Google Shape;33;p3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34" name="Google Shape;34;p3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5" name="Google Shape;35;p3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36" name="Google Shape;36;p3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37" name="Google Shape;37;p3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38" name="Google Shape;38;p3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39" name="Google Shape;39;p3"/>
          <p:cNvSpPr txBox="1">
            <a:spLocks noGrp="1"/>
          </p:cNvSpPr>
          <p:nvPr>
            <p:ph type="ctrTitle"/>
          </p:nvPr>
        </p:nvSpPr>
        <p:spPr>
          <a:xfrm>
            <a:off x="463525" y="2871148"/>
            <a:ext cx="4094400" cy="11598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sp>
        <p:nvSpPr>
          <p:cNvPr id="40" name="Google Shape;40;p3"/>
          <p:cNvSpPr txBox="1">
            <a:spLocks noGrp="1"/>
          </p:cNvSpPr>
          <p:nvPr>
            <p:ph type="subTitle" idx="1"/>
          </p:nvPr>
        </p:nvSpPr>
        <p:spPr>
          <a:xfrm>
            <a:off x="463525" y="3975449"/>
            <a:ext cx="4094400" cy="78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2pPr>
            <a:lvl3pPr lvl="2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3pPr>
            <a:lvl4pPr lvl="3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4pPr>
            <a:lvl5pPr lvl="4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5pPr>
            <a:lvl6pPr lvl="5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6pPr>
            <a:lvl7pPr lvl="6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7pPr>
            <a:lvl8pPr lvl="7" rtl="0">
              <a:spcBef>
                <a:spcPts val="1000"/>
              </a:spcBef>
              <a:spcAft>
                <a:spcPts val="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8pPr>
            <a:lvl9pPr lvl="8" rtl="0">
              <a:spcBef>
                <a:spcPts val="1000"/>
              </a:spcBef>
              <a:spcAft>
                <a:spcPts val="1000"/>
              </a:spcAft>
              <a:buClr>
                <a:schemeClr val="accent5"/>
              </a:buClr>
              <a:buSzPts val="2000"/>
              <a:buNone/>
              <a:defRPr sz="2000">
                <a:solidFill>
                  <a:schemeClr val="accent5"/>
                </a:solidFill>
              </a:defRPr>
            </a:lvl9pPr>
          </a:lstStyle>
          <a:p>
            <a:endParaRPr/>
          </a:p>
        </p:txBody>
      </p:sp>
      <p:sp>
        <p:nvSpPr>
          <p:cNvPr id="41" name="Google Shape;41;p3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_AND_TWO_COLUMNS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" name="Google Shape;82;p6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83" name="Google Shape;83;p6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84" name="Google Shape;84;p6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85" name="Google Shape;85;p6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6" name="Google Shape;86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87" name="Google Shape;87;p6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88" name="Google Shape;88;p6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89" name="Google Shape;89;p6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90" name="Google Shape;90;p6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91" name="Google Shape;91;p6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92" name="Google Shape;92;p6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93" name="Google Shape;93;p6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94;p6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95" name="Google Shape;95;p6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96" name="Google Shape;96;p6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97;p6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98" name="Google Shape;98;p6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99" name="Google Shape;99;p6"/>
          <p:cNvSpPr txBox="1">
            <a:spLocks noGrp="1"/>
          </p:cNvSpPr>
          <p:nvPr>
            <p:ph type="body" idx="1"/>
          </p:nvPr>
        </p:nvSpPr>
        <p:spPr>
          <a:xfrm>
            <a:off x="814275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0" name="Google Shape;100;p6"/>
          <p:cNvSpPr txBox="1">
            <a:spLocks noGrp="1"/>
          </p:cNvSpPr>
          <p:nvPr>
            <p:ph type="body" idx="2"/>
          </p:nvPr>
        </p:nvSpPr>
        <p:spPr>
          <a:xfrm>
            <a:off x="4396123" y="1537988"/>
            <a:ext cx="3378300" cy="27243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▰"/>
              <a:defRPr sz="2000"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914400" lvl="1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2pPr>
            <a:lvl3pPr marL="1371600" lvl="2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3pPr>
            <a:lvl4pPr marL="1828800" lvl="3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4pPr>
            <a:lvl5pPr marL="2286000" lvl="4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5pPr>
            <a:lvl6pPr marL="2743200" lvl="5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6pPr>
            <a:lvl7pPr marL="3200400" lvl="6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7pPr>
            <a:lvl8pPr marL="3657600" lvl="7" indent="-355600">
              <a:spcBef>
                <a:spcPts val="1000"/>
              </a:spcBef>
              <a:spcAft>
                <a:spcPts val="0"/>
              </a:spcAft>
              <a:buSzPts val="2000"/>
              <a:buChar char="▻"/>
              <a:defRPr sz="2000"/>
            </a:lvl8pPr>
            <a:lvl9pPr marL="4114800" lvl="8" indent="-355600">
              <a:spcBef>
                <a:spcPts val="1000"/>
              </a:spcBef>
              <a:spcAft>
                <a:spcPts val="1000"/>
              </a:spcAft>
              <a:buSzPts val="2000"/>
              <a:buChar char="▻"/>
              <a:defRPr sz="2000"/>
            </a:lvl9pPr>
          </a:lstStyle>
          <a:p>
            <a:endParaRPr/>
          </a:p>
        </p:txBody>
      </p:sp>
      <p:sp>
        <p:nvSpPr>
          <p:cNvPr id="101" name="Google Shape;101;p6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5" name="Google Shape;125;p8"/>
          <p:cNvGrpSpPr/>
          <p:nvPr/>
        </p:nvGrpSpPr>
        <p:grpSpPr>
          <a:xfrm>
            <a:off x="-4" y="40"/>
            <a:ext cx="7072430" cy="1327315"/>
            <a:chOff x="-4" y="40"/>
            <a:chExt cx="7072430" cy="1327315"/>
          </a:xfrm>
        </p:grpSpPr>
        <p:sp>
          <p:nvSpPr>
            <p:cNvPr id="126" name="Google Shape;126;p8"/>
            <p:cNvSpPr/>
            <p:nvPr/>
          </p:nvSpPr>
          <p:spPr>
            <a:xfrm>
              <a:off x="6292649" y="126425"/>
              <a:ext cx="779700" cy="2598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>
                <a:latin typeface="Arvo"/>
                <a:ea typeface="Arvo"/>
                <a:cs typeface="Arvo"/>
                <a:sym typeface="Arvo"/>
              </a:endParaRPr>
            </a:p>
          </p:txBody>
        </p:sp>
        <p:grpSp>
          <p:nvGrpSpPr>
            <p:cNvPr id="127" name="Google Shape;127;p8"/>
            <p:cNvGrpSpPr/>
            <p:nvPr/>
          </p:nvGrpSpPr>
          <p:grpSpPr>
            <a:xfrm rot="10800000" flipH="1">
              <a:off x="3" y="40"/>
              <a:ext cx="6756168" cy="1327315"/>
              <a:chOff x="-2168138" y="330075"/>
              <a:chExt cx="8650663" cy="1699506"/>
            </a:xfrm>
          </p:grpSpPr>
          <p:sp>
            <p:nvSpPr>
              <p:cNvPr id="128" name="Google Shape;128;p8"/>
              <p:cNvSpPr/>
              <p:nvPr/>
            </p:nvSpPr>
            <p:spPr>
              <a:xfrm>
                <a:off x="-2168138" y="330081"/>
                <a:ext cx="69582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29" name="Google Shape;129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  <p:grpSp>
          <p:nvGrpSpPr>
            <p:cNvPr id="130" name="Google Shape;130;p8"/>
            <p:cNvGrpSpPr/>
            <p:nvPr/>
          </p:nvGrpSpPr>
          <p:grpSpPr>
            <a:xfrm rot="10800000" flipH="1">
              <a:off x="-4" y="381007"/>
              <a:ext cx="7072430" cy="771744"/>
              <a:chOff x="-9092084" y="330075"/>
              <a:chExt cx="15574609" cy="1699501"/>
            </a:xfrm>
          </p:grpSpPr>
          <p:sp>
            <p:nvSpPr>
              <p:cNvPr id="131" name="Google Shape;131;p8"/>
              <p:cNvSpPr/>
              <p:nvPr/>
            </p:nvSpPr>
            <p:spPr>
              <a:xfrm>
                <a:off x="-9092084" y="330076"/>
                <a:ext cx="1388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  <p:sp>
            <p:nvSpPr>
              <p:cNvPr id="132" name="Google Shape;132;p8"/>
              <p:cNvSpPr/>
              <p:nvPr/>
            </p:nvSpPr>
            <p:spPr>
              <a:xfrm>
                <a:off x="4783025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>
                  <a:latin typeface="Arvo"/>
                  <a:ea typeface="Arvo"/>
                  <a:cs typeface="Arvo"/>
                  <a:sym typeface="Arvo"/>
                </a:endParaRPr>
              </a:p>
            </p:txBody>
          </p:sp>
        </p:grpSp>
      </p:grpSp>
      <p:grpSp>
        <p:nvGrpSpPr>
          <p:cNvPr id="133" name="Google Shape;133;p8"/>
          <p:cNvGrpSpPr/>
          <p:nvPr/>
        </p:nvGrpSpPr>
        <p:grpSpPr>
          <a:xfrm>
            <a:off x="6946842" y="4472723"/>
            <a:ext cx="2202830" cy="670795"/>
            <a:chOff x="5575242" y="4472723"/>
            <a:chExt cx="2202830" cy="670795"/>
          </a:xfrm>
        </p:grpSpPr>
        <p:sp>
          <p:nvSpPr>
            <p:cNvPr id="134" name="Google Shape;134;p8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35" name="Google Shape;135;p8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36" name="Google Shape;136;p8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7" name="Google Shape;137;p8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38" name="Google Shape;138;p8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39" name="Google Shape;139;p8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0" name="Google Shape;140;p8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41" name="Google Shape;141;p8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142" name="Google Shape;142;p8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4" name="Google Shape;144;p9"/>
          <p:cNvGrpSpPr/>
          <p:nvPr/>
        </p:nvGrpSpPr>
        <p:grpSpPr>
          <a:xfrm>
            <a:off x="2466138" y="4472723"/>
            <a:ext cx="6686825" cy="670795"/>
            <a:chOff x="5589288" y="4472723"/>
            <a:chExt cx="6686825" cy="670795"/>
          </a:xfrm>
        </p:grpSpPr>
        <p:sp>
          <p:nvSpPr>
            <p:cNvPr id="145" name="Google Shape;145;p9"/>
            <p:cNvSpPr/>
            <p:nvPr/>
          </p:nvSpPr>
          <p:spPr>
            <a:xfrm rot="10800000">
              <a:off x="5589288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46" name="Google Shape;146;p9"/>
            <p:cNvGrpSpPr/>
            <p:nvPr/>
          </p:nvGrpSpPr>
          <p:grpSpPr>
            <a:xfrm flipH="1">
              <a:off x="5748896" y="4472723"/>
              <a:ext cx="6527217" cy="670795"/>
              <a:chOff x="-10101302" y="330075"/>
              <a:chExt cx="16532971" cy="1699506"/>
            </a:xfrm>
          </p:grpSpPr>
          <p:sp>
            <p:nvSpPr>
              <p:cNvPr id="147" name="Google Shape;147;p9"/>
              <p:cNvSpPr/>
              <p:nvPr/>
            </p:nvSpPr>
            <p:spPr>
              <a:xfrm>
                <a:off x="-10101302" y="330081"/>
                <a:ext cx="148464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48" name="Google Shape;148;p9"/>
              <p:cNvSpPr/>
              <p:nvPr/>
            </p:nvSpPr>
            <p:spPr>
              <a:xfrm>
                <a:off x="4732169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49" name="Google Shape;149;p9"/>
            <p:cNvGrpSpPr/>
            <p:nvPr/>
          </p:nvGrpSpPr>
          <p:grpSpPr>
            <a:xfrm flipH="1">
              <a:off x="5592255" y="4646738"/>
              <a:ext cx="6682918" cy="304563"/>
              <a:chOff x="-30922586" y="330075"/>
              <a:chExt cx="37293070" cy="1699569"/>
            </a:xfrm>
          </p:grpSpPr>
          <p:sp>
            <p:nvSpPr>
              <p:cNvPr id="150" name="Google Shape;150;p9"/>
              <p:cNvSpPr/>
              <p:nvPr/>
            </p:nvSpPr>
            <p:spPr>
              <a:xfrm>
                <a:off x="-30922586" y="330144"/>
                <a:ext cx="35588100" cy="1699500"/>
              </a:xfrm>
              <a:prstGeom prst="rect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1" name="Google Shape;151;p9"/>
              <p:cNvSpPr/>
              <p:nvPr/>
            </p:nvSpPr>
            <p:spPr>
              <a:xfrm>
                <a:off x="4670984" y="330075"/>
                <a:ext cx="1699500" cy="1699500"/>
              </a:xfrm>
              <a:prstGeom prst="rtTriangle">
                <a:avLst/>
              </a:pr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  <p:sp>
        <p:nvSpPr>
          <p:cNvPr id="152" name="Google Shape;152;p9"/>
          <p:cNvSpPr txBox="1">
            <a:spLocks noGrp="1"/>
          </p:cNvSpPr>
          <p:nvPr>
            <p:ph type="body" idx="1"/>
          </p:nvPr>
        </p:nvSpPr>
        <p:spPr>
          <a:xfrm>
            <a:off x="2682800" y="4636500"/>
            <a:ext cx="60042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>
              <a:spcBef>
                <a:spcPts val="0"/>
              </a:spcBef>
              <a:spcAft>
                <a:spcPts val="0"/>
              </a:spcAft>
              <a:buSzPts val="1300"/>
              <a:buNone/>
              <a:defRPr sz="13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endParaRPr/>
          </a:p>
        </p:txBody>
      </p:sp>
      <p:sp>
        <p:nvSpPr>
          <p:cNvPr id="153" name="Google Shape;153;p9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  <p:grpSp>
        <p:nvGrpSpPr>
          <p:cNvPr id="154" name="Google Shape;154;p9"/>
          <p:cNvGrpSpPr/>
          <p:nvPr/>
        </p:nvGrpSpPr>
        <p:grpSpPr>
          <a:xfrm rot="10800000">
            <a:off x="-8" y="-2"/>
            <a:ext cx="2202830" cy="670795"/>
            <a:chOff x="5575242" y="4472723"/>
            <a:chExt cx="2202830" cy="670795"/>
          </a:xfrm>
        </p:grpSpPr>
        <p:sp>
          <p:nvSpPr>
            <p:cNvPr id="155" name="Google Shape;155;p9"/>
            <p:cNvSpPr/>
            <p:nvPr/>
          </p:nvSpPr>
          <p:spPr>
            <a:xfrm rot="10800000">
              <a:off x="5575242" y="4948334"/>
              <a:ext cx="394200" cy="131400"/>
            </a:xfrm>
            <a:prstGeom prst="triangle">
              <a:avLst>
                <a:gd name="adj" fmla="val 32425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156" name="Google Shape;156;p9"/>
            <p:cNvGrpSpPr/>
            <p:nvPr/>
          </p:nvGrpSpPr>
          <p:grpSpPr>
            <a:xfrm flipH="1">
              <a:off x="5734850" y="4472723"/>
              <a:ext cx="2040837" cy="670795"/>
              <a:chOff x="1297954" y="330075"/>
              <a:chExt cx="5169293" cy="1699506"/>
            </a:xfrm>
          </p:grpSpPr>
          <p:sp>
            <p:nvSpPr>
              <p:cNvPr id="157" name="Google Shape;157;p9"/>
              <p:cNvSpPr/>
              <p:nvPr/>
            </p:nvSpPr>
            <p:spPr>
              <a:xfrm>
                <a:off x="1297954" y="330081"/>
                <a:ext cx="3476700" cy="1699500"/>
              </a:xfrm>
              <a:prstGeom prst="rect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58" name="Google Shape;158;p9"/>
              <p:cNvSpPr/>
              <p:nvPr/>
            </p:nvSpPr>
            <p:spPr>
              <a:xfrm>
                <a:off x="4767747" y="330075"/>
                <a:ext cx="1699500" cy="1699500"/>
              </a:xfrm>
              <a:prstGeom prst="rtTriangle">
                <a:avLst/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grpSp>
          <p:nvGrpSpPr>
            <p:cNvPr id="159" name="Google Shape;159;p9"/>
            <p:cNvGrpSpPr/>
            <p:nvPr/>
          </p:nvGrpSpPr>
          <p:grpSpPr>
            <a:xfrm flipH="1">
              <a:off x="5578209" y="4646738"/>
              <a:ext cx="2199863" cy="304563"/>
              <a:chOff x="-5827153" y="330075"/>
              <a:chExt cx="12276019" cy="1699569"/>
            </a:xfrm>
          </p:grpSpPr>
          <p:sp>
            <p:nvSpPr>
              <p:cNvPr id="160" name="Google Shape;160;p9"/>
              <p:cNvSpPr/>
              <p:nvPr/>
            </p:nvSpPr>
            <p:spPr>
              <a:xfrm>
                <a:off x="-5827153" y="330144"/>
                <a:ext cx="10612200" cy="1699500"/>
              </a:xfrm>
              <a:prstGeom prst="rect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61" name="Google Shape;161;p9"/>
              <p:cNvSpPr/>
              <p:nvPr/>
            </p:nvSpPr>
            <p:spPr>
              <a:xfrm>
                <a:off x="4749366" y="330075"/>
                <a:ext cx="1699500" cy="1699500"/>
              </a:xfrm>
              <a:prstGeom prst="rtTriangle">
                <a:avLst/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</p:grp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Text Placeholder 16">
            <a:extLst>
              <a:ext uri="{FF2B5EF4-FFF2-40B4-BE49-F238E27FC236}">
                <a16:creationId xmlns:a16="http://schemas.microsoft.com/office/drawing/2014/main" id="{B8498729-8E0E-452C-9DE5-20C4280E6809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728754" y="3982500"/>
            <a:ext cx="3402000" cy="1161000"/>
          </a:xfrm>
          <a:solidFill>
            <a:schemeClr val="bg1">
              <a:lumMod val="85000"/>
              <a:alpha val="80000"/>
            </a:schemeClr>
          </a:solidFill>
        </p:spPr>
        <p:txBody>
          <a:bodyPr lIns="288000" tIns="252000"/>
          <a:lstStyle>
            <a:lvl1pPr marL="0" indent="0">
              <a:spcBef>
                <a:spcPts val="375"/>
              </a:spcBef>
              <a:buNone/>
              <a:defRPr sz="975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75"/>
              </a:spcBef>
              <a:buNone/>
              <a:defRPr sz="75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Additional Stage Title 02</a:t>
            </a:r>
          </a:p>
          <a:p>
            <a:pPr lvl="1"/>
            <a:r>
              <a:rPr lang="en-US" noProof="0"/>
              <a:t>Lorem ipsum dolor sit amet, consectetuer adipiscing elit, sed diam nonummy</a:t>
            </a:r>
          </a:p>
        </p:txBody>
      </p:sp>
      <p:sp>
        <p:nvSpPr>
          <p:cNvPr id="17" name="Text Placeholder 16">
            <a:extLst>
              <a:ext uri="{FF2B5EF4-FFF2-40B4-BE49-F238E27FC236}">
                <a16:creationId xmlns:a16="http://schemas.microsoft.com/office/drawing/2014/main" id="{6F6ED01E-03BA-4CB7-BDDB-4A7F0B0DA414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90687" y="3982500"/>
            <a:ext cx="2083853" cy="1161000"/>
          </a:xfrm>
          <a:solidFill>
            <a:schemeClr val="bg1">
              <a:lumMod val="95000"/>
            </a:schemeClr>
          </a:solidFill>
        </p:spPr>
        <p:txBody>
          <a:bodyPr lIns="288000" tIns="252000"/>
          <a:lstStyle>
            <a:lvl1pPr marL="0" indent="0">
              <a:spcBef>
                <a:spcPts val="375"/>
              </a:spcBef>
              <a:buNone/>
              <a:defRPr sz="975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75"/>
              </a:spcBef>
              <a:buNone/>
              <a:defRPr sz="75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Additional Stage Title 01</a:t>
            </a:r>
          </a:p>
          <a:p>
            <a:pPr lvl="1"/>
            <a:r>
              <a:rPr lang="en-US" noProof="0"/>
              <a:t>Lorem ipsum dolor sit amet, consectetuer adipiscing elit, sed diam nonummy</a:t>
            </a: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3060639-BF2D-41F8-822B-DED03338D288}"/>
              </a:ext>
            </a:extLst>
          </p:cNvPr>
          <p:cNvSpPr>
            <a:spLocks noGrp="1"/>
          </p:cNvSpPr>
          <p:nvPr userDrawn="1">
            <p:ph type="title" hasCustomPrompt="1"/>
          </p:nvPr>
        </p:nvSpPr>
        <p:spPr>
          <a:xfrm>
            <a:off x="510266" y="147841"/>
            <a:ext cx="8033659" cy="994172"/>
          </a:xfrm>
        </p:spPr>
        <p:txBody>
          <a:bodyPr>
            <a:normAutofit/>
          </a:bodyPr>
          <a:lstStyle>
            <a:lvl1pPr>
              <a:defRPr sz="2250"/>
            </a:lvl1pPr>
          </a:lstStyle>
          <a:p>
            <a:r>
              <a:rPr lang="en-US" noProof="0"/>
              <a:t>Project Timeline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F474091-9EA2-47C8-AAA9-6DFE207852E4}"/>
              </a:ext>
            </a:extLst>
          </p:cNvPr>
          <p:cNvSpPr>
            <a:spLocks noGrp="1"/>
          </p:cNvSpPr>
          <p:nvPr userDrawn="1">
            <p:ph idx="1"/>
          </p:nvPr>
        </p:nvSpPr>
        <p:spPr>
          <a:xfrm>
            <a:off x="510266" y="1339827"/>
            <a:ext cx="8033659" cy="2479552"/>
          </a:xfrm>
        </p:spPr>
        <p:txBody>
          <a:bodyPr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19" name="Text Placeholder 16">
            <a:extLst>
              <a:ext uri="{FF2B5EF4-FFF2-40B4-BE49-F238E27FC236}">
                <a16:creationId xmlns:a16="http://schemas.microsoft.com/office/drawing/2014/main" id="{1C51713D-9A60-48EF-A25A-764AEDE9E67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6184970" y="3982500"/>
            <a:ext cx="2327400" cy="1161000"/>
          </a:xfrm>
          <a:solidFill>
            <a:schemeClr val="bg1">
              <a:lumMod val="95000"/>
            </a:schemeClr>
          </a:solidFill>
        </p:spPr>
        <p:txBody>
          <a:bodyPr lIns="288000" tIns="252000"/>
          <a:lstStyle>
            <a:lvl1pPr marL="0" indent="0">
              <a:spcBef>
                <a:spcPts val="375"/>
              </a:spcBef>
              <a:buNone/>
              <a:defRPr sz="975" b="1">
                <a:solidFill>
                  <a:schemeClr val="tx2"/>
                </a:solidFill>
                <a:latin typeface="+mj-lt"/>
              </a:defRPr>
            </a:lvl1pPr>
            <a:lvl2pPr marL="0" indent="0">
              <a:spcBef>
                <a:spcPts val="375"/>
              </a:spcBef>
              <a:buNone/>
              <a:defRPr sz="750">
                <a:solidFill>
                  <a:schemeClr val="bg2"/>
                </a:solidFill>
              </a:defRPr>
            </a:lvl2pPr>
          </a:lstStyle>
          <a:p>
            <a:pPr lvl="0"/>
            <a:r>
              <a:rPr lang="en-US" noProof="0"/>
              <a:t>Additional Stage Title 3</a:t>
            </a:r>
          </a:p>
          <a:p>
            <a:pPr lvl="1"/>
            <a:r>
              <a:rPr lang="en-US" noProof="0"/>
              <a:t>Lorem ipsum dolor sit amet, consectetuer adipiscing elit, sed diam nonummy</a:t>
            </a:r>
          </a:p>
        </p:txBody>
      </p: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303706AB-7768-4239-93C0-28F2AC35B71A}"/>
              </a:ext>
            </a:extLst>
          </p:cNvPr>
          <p:cNvCxnSpPr/>
          <p:nvPr userDrawn="1"/>
        </p:nvCxnSpPr>
        <p:spPr>
          <a:xfrm>
            <a:off x="590687" y="885825"/>
            <a:ext cx="2160000" cy="0"/>
          </a:xfrm>
          <a:prstGeom prst="line">
            <a:avLst/>
          </a:prstGeom>
          <a:ln w="3810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60616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000"/>
              <a:buFont typeface="Roboto Condensed"/>
              <a:buNone/>
              <a:defRPr sz="20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814275" y="1327350"/>
            <a:ext cx="6132600" cy="3145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▰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1pPr>
            <a:lvl2pPr marL="914400" lvl="1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2pPr>
            <a:lvl3pPr marL="1371600" lvl="2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3pPr>
            <a:lvl4pPr marL="1828800" lvl="3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4pPr>
            <a:lvl5pPr marL="2286000" lvl="4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5pPr>
            <a:lvl6pPr marL="2743200" lvl="5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6pPr>
            <a:lvl7pPr marL="3200400" lvl="6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7pPr>
            <a:lvl8pPr marL="3657600" lvl="7" indent="-381000">
              <a:spcBef>
                <a:spcPts val="1000"/>
              </a:spcBef>
              <a:spcAft>
                <a:spcPts val="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8pPr>
            <a:lvl9pPr marL="4114800" lvl="8" indent="-381000">
              <a:spcBef>
                <a:spcPts val="1000"/>
              </a:spcBef>
              <a:spcAft>
                <a:spcPts val="1000"/>
              </a:spcAft>
              <a:buClr>
                <a:schemeClr val="accent4"/>
              </a:buClr>
              <a:buSzPts val="2400"/>
              <a:buFont typeface="Roboto Condensed Light"/>
              <a:buChar char="▻"/>
              <a:defRPr sz="2400">
                <a:solidFill>
                  <a:schemeClr val="dk1"/>
                </a:solidFill>
                <a:latin typeface="Roboto Condensed Light"/>
                <a:ea typeface="Roboto Condensed Light"/>
                <a:cs typeface="Roboto Condensed Light"/>
                <a:sym typeface="Roboto Condensed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200" b="1">
                <a:solidFill>
                  <a:schemeClr val="lt1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Roboto Condensed"/>
              </a:defRPr>
            </a:lvl1pPr>
            <a:lvl2pPr lvl="1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2pPr>
            <a:lvl3pPr lvl="2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3pPr>
            <a:lvl4pPr lvl="3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4pPr>
            <a:lvl5pPr lvl="4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5pPr>
            <a:lvl6pPr lvl="5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6pPr>
            <a:lvl7pPr lvl="6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7pPr>
            <a:lvl8pPr lvl="7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8pPr>
            <a:lvl9pPr lvl="8" algn="r">
              <a:buNone/>
              <a:defRPr sz="1200" b="1">
                <a:solidFill>
                  <a:schemeClr val="lt1"/>
                </a:solidFill>
                <a:latin typeface="Roboto Condensed"/>
                <a:ea typeface="Roboto Condensed"/>
                <a:cs typeface="Roboto Condensed"/>
                <a:sym typeface="Roboto Condensed"/>
              </a:defRPr>
            </a:lvl9pPr>
          </a:lstStyle>
          <a:p>
            <a:fld id="{00000000-1234-1234-1234-123412341234}" type="slidenum">
              <a:rPr lang="en" smtClean="0"/>
              <a:pPr/>
              <a:t>‹#›</a:t>
            </a:fld>
            <a:endParaRPr lang="en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2" r:id="rId3"/>
    <p:sldLayoutId id="2147483654" r:id="rId4"/>
    <p:sldLayoutId id="2147483655" r:id="rId5"/>
    <p:sldLayoutId id="2147483658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 panose="020B0604020202020204" pitchFamily="34" charset="0"/>
          <a:ea typeface="Arial" panose="020B0604020202020204" pitchFamily="34" charset="0"/>
          <a:cs typeface="Arial" panose="020B0604020202020204" pitchFamily="34" charset="0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0.svg"/><Relationship Id="rId7" Type="http://schemas.openxmlformats.org/officeDocument/2006/relationships/image" Target="../media/image14.sv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3.png"/><Relationship Id="rId11" Type="http://schemas.openxmlformats.org/officeDocument/2006/relationships/image" Target="../media/image1.png"/><Relationship Id="rId5" Type="http://schemas.openxmlformats.org/officeDocument/2006/relationships/image" Target="../media/image12.svg"/><Relationship Id="rId10" Type="http://schemas.openxmlformats.org/officeDocument/2006/relationships/image" Target="../media/image17.jpeg"/><Relationship Id="rId4" Type="http://schemas.openxmlformats.org/officeDocument/2006/relationships/image" Target="../media/image11.png"/><Relationship Id="rId9" Type="http://schemas.openxmlformats.org/officeDocument/2006/relationships/image" Target="../media/image16.sv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19.svg"/><Relationship Id="rId7" Type="http://schemas.openxmlformats.org/officeDocument/2006/relationships/image" Target="../media/image23.sv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2.png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sv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7.svg"/><Relationship Id="rId5" Type="http://schemas.openxmlformats.org/officeDocument/2006/relationships/image" Target="../media/image26.png"/><Relationship Id="rId4" Type="http://schemas.openxmlformats.org/officeDocument/2006/relationships/image" Target="../media/image25.sv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6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bailanetwork.org/" TargetMode="External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hyperlink" Target="http://publichealth.lacounty.gov/mch/choi/choi.htm" TargetMode="External"/><Relationship Id="rId4" Type="http://schemas.openxmlformats.org/officeDocument/2006/relationships/hyperlink" Target="http://www.bailanetwork.org/" TargetMode="Externa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39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oia.lacounty.gov/publiccharge/" TargetMode="External"/><Relationship Id="rId7" Type="http://schemas.openxmlformats.org/officeDocument/2006/relationships/image" Target="../media/image4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1.png"/><Relationship Id="rId5" Type="http://schemas.openxmlformats.org/officeDocument/2006/relationships/hyperlink" Target="https://nlsla.org/" TargetMode="External"/><Relationship Id="rId4" Type="http://schemas.openxmlformats.org/officeDocument/2006/relationships/hyperlink" Target="http://www.bailanetwork.org" TargetMode="Externa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dhcs.ca.gov/services/medi-cal/eligibility/Pages/Adult-Expansion.aspx" TargetMode="External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0" y="1391527"/>
            <a:ext cx="7265242" cy="22519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en-US" sz="3000">
                <a:latin typeface="Arial"/>
                <a:cs typeface="Arial"/>
              </a:rPr>
              <a:t>My Health LA</a:t>
            </a:r>
            <a:br>
              <a:rPr lang="en-US" altLang="en-US" sz="2600"/>
            </a:br>
            <a:br>
              <a:rPr lang="en-US" altLang="en-US" sz="2600"/>
            </a:br>
            <a:r>
              <a:rPr lang="en-US" altLang="en-US" sz="2600">
                <a:latin typeface="Arial"/>
                <a:cs typeface="Arial"/>
              </a:rPr>
              <a:t>LA County Department of Health Services</a:t>
            </a:r>
            <a:br>
              <a:rPr lang="en-US" altLang="en-US" sz="2600"/>
            </a:br>
            <a:br>
              <a:rPr lang="en-US" altLang="en-US" sz="2600"/>
            </a:br>
            <a:r>
              <a:rPr lang="en-US" altLang="en-US" sz="2600">
                <a:latin typeface="Arial"/>
                <a:cs typeface="Arial"/>
              </a:rPr>
              <a:t>Medi-Cal 26-49 Expansion</a:t>
            </a:r>
            <a:br>
              <a:rPr lang="en-US" altLang="en-US" sz="2600"/>
            </a:br>
            <a:br>
              <a:rPr lang="en-US" altLang="en-US" sz="2600"/>
            </a:br>
            <a:r>
              <a:rPr lang="en-US" altLang="en-US" sz="2600">
                <a:latin typeface="Arial"/>
                <a:cs typeface="Arial"/>
              </a:rPr>
              <a:t>April 18, 2023</a:t>
            </a:r>
            <a:endParaRPr sz="2600">
              <a:latin typeface="Arial"/>
              <a:cs typeface="Arial"/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8BD003B-8CD1-47A9-8020-959C21D26FBE}"/>
              </a:ext>
            </a:extLst>
          </p:cNvPr>
          <p:cNvSpPr txBox="1">
            <a:spLocks/>
          </p:cNvSpPr>
          <p:nvPr/>
        </p:nvSpPr>
        <p:spPr>
          <a:xfrm>
            <a:off x="5132293" y="4213624"/>
            <a:ext cx="3366247" cy="38445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en-US" sz="2400" b="1">
              <a:solidFill>
                <a:schemeClr val="accent2"/>
              </a:solidFill>
            </a:endParaRPr>
          </a:p>
        </p:txBody>
      </p:sp>
      <p:pic>
        <p:nvPicPr>
          <p:cNvPr id="5" name="Picture 2" descr="NewLogoFinal">
            <a:extLst>
              <a:ext uri="{FF2B5EF4-FFF2-40B4-BE49-F238E27FC236}">
                <a16:creationId xmlns:a16="http://schemas.microsoft.com/office/drawing/2014/main" id="{B4BB7D83-1DE2-4BB3-B756-0225B3CD1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526" y="2622743"/>
            <a:ext cx="2400109" cy="151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23CADB43-30BA-235C-C329-AFD38E01ABB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894" y="4211490"/>
            <a:ext cx="2743200" cy="901874"/>
          </a:xfrm>
          <a:prstGeom prst="rect">
            <a:avLst/>
          </a:prstGeom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0" y="1391527"/>
            <a:ext cx="7265242" cy="22519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en-US" sz="3200">
                <a:latin typeface="Arial"/>
                <a:cs typeface="Arial"/>
              </a:rPr>
              <a:t>   Pharmacy and Claims</a:t>
            </a:r>
            <a:endParaRPr lang="en-US" sz="3200"/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8BD003B-8CD1-47A9-8020-959C21D26FBE}"/>
              </a:ext>
            </a:extLst>
          </p:cNvPr>
          <p:cNvSpPr txBox="1">
            <a:spLocks/>
          </p:cNvSpPr>
          <p:nvPr/>
        </p:nvSpPr>
        <p:spPr>
          <a:xfrm>
            <a:off x="5132293" y="4213624"/>
            <a:ext cx="3366247" cy="38445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en-US" sz="2400" b="1">
              <a:solidFill>
                <a:schemeClr val="accent2"/>
              </a:solidFill>
            </a:endParaRPr>
          </a:p>
        </p:txBody>
      </p:sp>
      <p:pic>
        <p:nvPicPr>
          <p:cNvPr id="5" name="Picture 2" descr="NewLogoFinal">
            <a:extLst>
              <a:ext uri="{FF2B5EF4-FFF2-40B4-BE49-F238E27FC236}">
                <a16:creationId xmlns:a16="http://schemas.microsoft.com/office/drawing/2014/main" id="{B4BB7D83-1DE2-4BB3-B756-0225B3CD1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526" y="2622743"/>
            <a:ext cx="2400109" cy="151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570274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D956-2754-B835-1331-CDB0AB2D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"/>
                <a:cs typeface="Arial"/>
              </a:rPr>
              <a:t>Pharmacy Changes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50B05-8E3E-3544-4836-16B775D6E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88730"/>
            <a:ext cx="7280854" cy="2956265"/>
          </a:xfrm>
        </p:spPr>
        <p:txBody>
          <a:bodyPr/>
          <a:lstStyle/>
          <a:p>
            <a:pPr fontAlgn="base"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>
              <a:solidFill>
                <a:srgbClr val="263248"/>
              </a:solidFill>
              <a:latin typeface="Arial"/>
              <a:cs typeface="Arial"/>
            </a:endParaRPr>
          </a:p>
          <a:p>
            <a:pPr algn="l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0" i="0" u="none" strike="noStrike">
                <a:solidFill>
                  <a:srgbClr val="263248"/>
                </a:solidFill>
                <a:effectLst/>
                <a:latin typeface="Arial"/>
                <a:cs typeface="Arial"/>
              </a:rPr>
              <a:t>Deadline to add pharmacy locations - May 31, 2023.</a:t>
            </a:r>
            <a:r>
              <a:rPr lang="en-US" b="0" i="0">
                <a:solidFill>
                  <a:srgbClr val="263248"/>
                </a:solidFill>
                <a:effectLst/>
                <a:latin typeface="Arial"/>
                <a:cs typeface="Arial"/>
              </a:rPr>
              <a:t>​</a:t>
            </a:r>
            <a:endParaRPr lang="en-US">
              <a:latin typeface="Arial"/>
              <a:cs typeface="Arial"/>
            </a:endParaRPr>
          </a:p>
          <a:p>
            <a:pPr fontAlgn="base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Deadline for MHLA formulary additions – August 15, 2023</a:t>
            </a:r>
            <a:r>
              <a:rPr lang="en-US" b="0" i="0">
                <a:solidFill>
                  <a:srgbClr val="263248"/>
                </a:solidFill>
                <a:effectLst/>
                <a:latin typeface="Arial"/>
                <a:cs typeface="Arial"/>
              </a:rPr>
              <a:t>​</a:t>
            </a: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>
                <a:solidFill>
                  <a:srgbClr val="263248"/>
                </a:solidFill>
                <a:latin typeface="Arial"/>
                <a:cs typeface="Arial"/>
              </a:rPr>
              <a:t>Community Partners and contracted pharmacies have up to 60 days (March 31, 2024) to submit claims after MHLA ends.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Advise participants to plan on filling prescriptions by January 31, 2024</a:t>
            </a:r>
            <a:r>
              <a:rPr lang="en-US" b="0" i="0">
                <a:solidFill>
                  <a:srgbClr val="263248"/>
                </a:solidFill>
                <a:effectLst/>
                <a:latin typeface="Arial"/>
                <a:cs typeface="Arial"/>
              </a:rPr>
              <a:t>​</a:t>
            </a: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.</a:t>
            </a:r>
            <a:endParaRPr lang="en-US">
              <a:latin typeface="Arial"/>
              <a:cs typeface="Arial"/>
            </a:endParaRPr>
          </a:p>
          <a:p>
            <a:pPr>
              <a:buFont typeface="Arial" panose="020B0604020202020204" pitchFamily="34" charset="0"/>
              <a:buChar char="•"/>
            </a:pPr>
            <a:endParaRPr lang="en-US" b="1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F62AA-2F28-BBF1-7A68-60BD6AEE15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11</a:t>
            </a:fld>
            <a:endParaRPr lang="en"/>
          </a:p>
        </p:txBody>
      </p:sp>
      <p:pic>
        <p:nvPicPr>
          <p:cNvPr id="6" name="Picture 2" descr="NewLogoFinal">
            <a:extLst>
              <a:ext uri="{FF2B5EF4-FFF2-40B4-BE49-F238E27FC236}">
                <a16:creationId xmlns:a16="http://schemas.microsoft.com/office/drawing/2014/main" id="{9604DCC9-E5E3-140D-AAAB-0D7C83D5679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AAE0C9A5-CCF3-0260-E4E7-C052B268343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01780" y="38884"/>
            <a:ext cx="2143125" cy="2143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35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D956-2754-B835-1331-CDB0AB2D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"/>
                <a:cs typeface="Arial"/>
              </a:rPr>
              <a:t>Claims &amp; Payment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50B05-8E3E-3544-4836-16B775D6E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66" y="1332692"/>
            <a:ext cx="7288088" cy="3013667"/>
          </a:xfrm>
        </p:spPr>
        <p:txBody>
          <a:bodyPr/>
          <a:lstStyle/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1">
                <a:latin typeface="Arial"/>
                <a:cs typeface="Arial"/>
              </a:rPr>
              <a:t>Encounter claims to AIA by March 31, 2024.</a:t>
            </a:r>
            <a:r>
              <a:rPr lang="en-US">
                <a:latin typeface="Arial"/>
                <a:cs typeface="Arial"/>
              </a:rPr>
              <a:t> </a:t>
            </a:r>
            <a:endParaRPr lang="en-US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/>
              <a:t>Dental claims within the 60 days from the date of service and no later than March 31, 2024.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0" i="0" u="none" strike="noStrike">
                <a:solidFill>
                  <a:srgbClr val="263248"/>
                </a:solidFill>
                <a:effectLst/>
                <a:latin typeface="Arial" panose="020B0604020202020204" pitchFamily="34" charset="0"/>
              </a:rPr>
              <a:t>Mental Health Prevention Services encounter data must be submitted to MHLA no later March 31, 2024. </a:t>
            </a:r>
            <a:endParaRPr lang="en-US"/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>
                <a:latin typeface="Arial"/>
                <a:cs typeface="Arial"/>
              </a:rPr>
              <a:t>All final MGF payments planned before April 30, 2024.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>
                <a:latin typeface="Arial"/>
                <a:cs typeface="Arial"/>
              </a:rPr>
              <a:t>All final dental payments planned before June 30, 2024.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F62AA-2F28-BBF1-7A68-60BD6AEE15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12</a:t>
            </a:fld>
            <a:endParaRPr lang="en"/>
          </a:p>
        </p:txBody>
      </p:sp>
      <p:pic>
        <p:nvPicPr>
          <p:cNvPr id="6" name="Picture 2" descr="NewLogoFinal">
            <a:extLst>
              <a:ext uri="{FF2B5EF4-FFF2-40B4-BE49-F238E27FC236}">
                <a16:creationId xmlns:a16="http://schemas.microsoft.com/office/drawing/2014/main" id="{8BB82010-71DE-B094-8CF4-0FE7F643A0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9641219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D956-2754-B835-1331-CDB0AB2D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"/>
                <a:cs typeface="Arial"/>
              </a:rPr>
              <a:t>Key Dates &amp; Deadlines</a:t>
            </a: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F62AA-2F28-BBF1-7A68-60BD6AEE15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13</a:t>
            </a:fld>
            <a:endParaRPr lang="en"/>
          </a:p>
        </p:txBody>
      </p:sp>
      <p:pic>
        <p:nvPicPr>
          <p:cNvPr id="6" name="Picture 2" descr="NewLogoFinal">
            <a:extLst>
              <a:ext uri="{FF2B5EF4-FFF2-40B4-BE49-F238E27FC236}">
                <a16:creationId xmlns:a16="http://schemas.microsoft.com/office/drawing/2014/main" id="{5EF08011-CB23-4230-C161-5FA4EC5560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graphicFrame>
        <p:nvGraphicFramePr>
          <p:cNvPr id="5" name="Diagram 4">
            <a:extLst>
              <a:ext uri="{FF2B5EF4-FFF2-40B4-BE49-F238E27FC236}">
                <a16:creationId xmlns:a16="http://schemas.microsoft.com/office/drawing/2014/main" id="{80B32B50-5C22-6A60-E68B-43084199EC6F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202317561"/>
              </p:ext>
            </p:extLst>
          </p:nvPr>
        </p:nvGraphicFramePr>
        <p:xfrm>
          <a:off x="237480" y="550294"/>
          <a:ext cx="8814316" cy="492801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235" name="Picture 235">
            <a:extLst>
              <a:ext uri="{FF2B5EF4-FFF2-40B4-BE49-F238E27FC236}">
                <a16:creationId xmlns:a16="http://schemas.microsoft.com/office/drawing/2014/main" id="{DA1A11B9-E973-CDC2-1712-79DD1C69EE75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60394" y="1402548"/>
            <a:ext cx="2743200" cy="9928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892956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4F86C-6C31-B1A4-09F6-816EA4897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93520"/>
            <a:ext cx="5367900" cy="1780032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keena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Eligibility Review Unit</a:t>
            </a:r>
            <a:br>
              <a:rPr lang="en-US" sz="48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Skeena"/>
                <a:ea typeface="+mn-ea"/>
                <a:cs typeface="+mn-cs"/>
              </a:rPr>
            </a:br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3" name="Picture 2" descr="NewLogoFinal">
            <a:extLst>
              <a:ext uri="{FF2B5EF4-FFF2-40B4-BE49-F238E27FC236}">
                <a16:creationId xmlns:a16="http://schemas.microsoft.com/office/drawing/2014/main" id="{FE238243-23F3-A455-5470-F2DAAD33C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334" y="2720279"/>
            <a:ext cx="2400109" cy="151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1597510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 descr="SmartArt Process diagram">
            <a:extLst>
              <a:ext uri="{FF2B5EF4-FFF2-40B4-BE49-F238E27FC236}">
                <a16:creationId xmlns:a16="http://schemas.microsoft.com/office/drawing/2014/main" id="{A85382AA-3F1E-3BC1-5D6F-61AF6C454F79}"/>
              </a:ext>
            </a:extLst>
          </p:cNvPr>
          <p:cNvGrpSpPr/>
          <p:nvPr/>
        </p:nvGrpSpPr>
        <p:grpSpPr>
          <a:xfrm>
            <a:off x="590689" y="1454950"/>
            <a:ext cx="8065058" cy="2481382"/>
            <a:chOff x="787583" y="1939931"/>
            <a:chExt cx="10753388" cy="3308509"/>
          </a:xfrm>
        </p:grpSpPr>
        <p:sp>
          <p:nvSpPr>
            <p:cNvPr id="9" name="L-Shape 8">
              <a:extLst>
                <a:ext uri="{FF2B5EF4-FFF2-40B4-BE49-F238E27FC236}">
                  <a16:creationId xmlns:a16="http://schemas.microsoft.com/office/drawing/2014/main" id="{50AA77E2-2BEC-253A-4931-F378DB530380}"/>
                </a:ext>
              </a:extLst>
            </p:cNvPr>
            <p:cNvSpPr/>
            <p:nvPr/>
          </p:nvSpPr>
          <p:spPr>
            <a:xfrm rot="5400000">
              <a:off x="-384834" y="3116738"/>
              <a:ext cx="2532764" cy="179149"/>
            </a:xfrm>
            <a:prstGeom prst="corner">
              <a:avLst>
                <a:gd name="adj1" fmla="val 1000"/>
                <a:gd name="adj2" fmla="val 1000"/>
              </a:avLst>
            </a:prstGeom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1" name="Freeform: Shape 10">
              <a:extLst>
                <a:ext uri="{FF2B5EF4-FFF2-40B4-BE49-F238E27FC236}">
                  <a16:creationId xmlns:a16="http://schemas.microsoft.com/office/drawing/2014/main" id="{0029F17A-790B-78F7-0591-8F6CAC86295C}"/>
                </a:ext>
              </a:extLst>
            </p:cNvPr>
            <p:cNvSpPr/>
            <p:nvPr/>
          </p:nvSpPr>
          <p:spPr>
            <a:xfrm>
              <a:off x="791973" y="4404186"/>
              <a:ext cx="2239374" cy="844254"/>
            </a:xfrm>
            <a:custGeom>
              <a:avLst/>
              <a:gdLst>
                <a:gd name="connsiteX0" fmla="*/ 0 w 2239374"/>
                <a:gd name="connsiteY0" fmla="*/ 0 h 844254"/>
                <a:gd name="connsiteX1" fmla="*/ 2028311 w 2239374"/>
                <a:gd name="connsiteY1" fmla="*/ 0 h 844254"/>
                <a:gd name="connsiteX2" fmla="*/ 2239374 w 2239374"/>
                <a:gd name="connsiteY2" fmla="*/ 422127 h 844254"/>
                <a:gd name="connsiteX3" fmla="*/ 2028311 w 2239374"/>
                <a:gd name="connsiteY3" fmla="*/ 844254 h 844254"/>
                <a:gd name="connsiteX4" fmla="*/ 0 w 2239374"/>
                <a:gd name="connsiteY4" fmla="*/ 844254 h 844254"/>
                <a:gd name="connsiteX5" fmla="*/ 0 w 2239374"/>
                <a:gd name="connsiteY5" fmla="*/ 0 h 84425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</a:cxnLst>
              <a:rect l="l" t="t" r="r" b="b"/>
              <a:pathLst>
                <a:path w="2239374" h="844254">
                  <a:moveTo>
                    <a:pt x="0" y="0"/>
                  </a:moveTo>
                  <a:lnTo>
                    <a:pt x="2028311" y="0"/>
                  </a:lnTo>
                  <a:lnTo>
                    <a:pt x="2239374" y="422127"/>
                  </a:lnTo>
                  <a:lnTo>
                    <a:pt x="2028311" y="844254"/>
                  </a:lnTo>
                  <a:lnTo>
                    <a:pt x="0" y="844254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solidFill>
                <a:schemeClr val="accent1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2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95250" tIns="190500" rIns="174399" bIns="19050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>
                  <a:effectLst>
                    <a:outerShdw blurRad="50800" dist="38100" dir="2700000" algn="tl" rotWithShape="0">
                      <a:schemeClr val="tx1">
                        <a:alpha val="50000"/>
                      </a:schemeClr>
                    </a:outerShdw>
                  </a:effectLst>
                  <a:latin typeface="+mj-lt"/>
                </a:rPr>
                <a:t>February 1, 2023 </a:t>
              </a:r>
            </a:p>
          </p:txBody>
        </p:sp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31275A15-B2FA-A4F3-B1EF-C2600FB3CFE0}"/>
                </a:ext>
              </a:extLst>
            </p:cNvPr>
            <p:cNvSpPr/>
            <p:nvPr/>
          </p:nvSpPr>
          <p:spPr>
            <a:xfrm>
              <a:off x="787583" y="2060608"/>
              <a:ext cx="2378127" cy="1892077"/>
            </a:xfrm>
            <a:custGeom>
              <a:avLst/>
              <a:gdLst>
                <a:gd name="connsiteX0" fmla="*/ 0 w 1818372"/>
                <a:gd name="connsiteY0" fmla="*/ 0 h 1882747"/>
                <a:gd name="connsiteX1" fmla="*/ 1818372 w 1818372"/>
                <a:gd name="connsiteY1" fmla="*/ 0 h 1882747"/>
                <a:gd name="connsiteX2" fmla="*/ 1818372 w 1818372"/>
                <a:gd name="connsiteY2" fmla="*/ 1882747 h 1882747"/>
                <a:gd name="connsiteX3" fmla="*/ 0 w 1818372"/>
                <a:gd name="connsiteY3" fmla="*/ 1882747 h 1882747"/>
                <a:gd name="connsiteX4" fmla="*/ 0 w 1818372"/>
                <a:gd name="connsiteY4" fmla="*/ 0 h 188274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8372" h="1882747">
                  <a:moveTo>
                    <a:pt x="0" y="0"/>
                  </a:moveTo>
                  <a:lnTo>
                    <a:pt x="1818372" y="0"/>
                  </a:lnTo>
                  <a:lnTo>
                    <a:pt x="1818372" y="1882747"/>
                  </a:lnTo>
                  <a:lnTo>
                    <a:pt x="0" y="1882747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00" tIns="486000" rIns="216000" bIns="0" numCol="1" spcCol="1270" anchor="t" anchorCtr="0">
              <a:noAutofit/>
            </a:bodyPr>
            <a:lstStyle/>
            <a:p>
              <a:pPr defTabSz="400050">
                <a:lnSpc>
                  <a:spcPts val="1125"/>
                </a:lnSpc>
                <a:spcBef>
                  <a:spcPct val="0"/>
                </a:spcBef>
              </a:pPr>
              <a:r>
                <a:rPr lang="en-US" sz="900" kern="1200">
                  <a:solidFill>
                    <a:schemeClr val="tx1"/>
                  </a:solidFill>
                </a:rPr>
                <a:t>Automatic Enrollment Extension</a:t>
              </a:r>
            </a:p>
          </p:txBody>
        </p:sp>
        <p:sp>
          <p:nvSpPr>
            <p:cNvPr id="17" name="L-Shape 16">
              <a:extLst>
                <a:ext uri="{FF2B5EF4-FFF2-40B4-BE49-F238E27FC236}">
                  <a16:creationId xmlns:a16="http://schemas.microsoft.com/office/drawing/2014/main" id="{439A0027-433C-8A76-5021-D3C9D126D571}"/>
                </a:ext>
              </a:extLst>
            </p:cNvPr>
            <p:cNvSpPr/>
            <p:nvPr/>
          </p:nvSpPr>
          <p:spPr>
            <a:xfrm rot="5400000">
              <a:off x="1793954" y="3099611"/>
              <a:ext cx="2430000" cy="179149"/>
            </a:xfrm>
            <a:prstGeom prst="corner">
              <a:avLst>
                <a:gd name="adj1" fmla="val 1000"/>
                <a:gd name="adj2" fmla="val 1000"/>
              </a:avLst>
            </a:prstGeom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012C3723-8011-F1C5-8C5E-AF6FC481121A}"/>
                </a:ext>
              </a:extLst>
            </p:cNvPr>
            <p:cNvSpPr/>
            <p:nvPr/>
          </p:nvSpPr>
          <p:spPr>
            <a:xfrm>
              <a:off x="2919379" y="4404186"/>
              <a:ext cx="2239374" cy="810000"/>
            </a:xfrm>
            <a:custGeom>
              <a:avLst/>
              <a:gdLst>
                <a:gd name="connsiteX0" fmla="*/ 0 w 2239374"/>
                <a:gd name="connsiteY0" fmla="*/ 0 h 810000"/>
                <a:gd name="connsiteX1" fmla="*/ 2036874 w 2239374"/>
                <a:gd name="connsiteY1" fmla="*/ 0 h 810000"/>
                <a:gd name="connsiteX2" fmla="*/ 2239374 w 2239374"/>
                <a:gd name="connsiteY2" fmla="*/ 405000 h 810000"/>
                <a:gd name="connsiteX3" fmla="*/ 2036874 w 2239374"/>
                <a:gd name="connsiteY3" fmla="*/ 810000 h 810000"/>
                <a:gd name="connsiteX4" fmla="*/ 0 w 2239374"/>
                <a:gd name="connsiteY4" fmla="*/ 810000 h 810000"/>
                <a:gd name="connsiteX5" fmla="*/ 202500 w 2239374"/>
                <a:gd name="connsiteY5" fmla="*/ 405000 h 810000"/>
                <a:gd name="connsiteX6" fmla="*/ 0 w 2239374"/>
                <a:gd name="connsiteY6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9374" h="810000">
                  <a:moveTo>
                    <a:pt x="0" y="0"/>
                  </a:moveTo>
                  <a:lnTo>
                    <a:pt x="2036874" y="0"/>
                  </a:lnTo>
                  <a:lnTo>
                    <a:pt x="2239374" y="405000"/>
                  </a:lnTo>
                  <a:lnTo>
                    <a:pt x="2036874" y="810000"/>
                  </a:lnTo>
                  <a:lnTo>
                    <a:pt x="0" y="810000"/>
                  </a:lnTo>
                  <a:lnTo>
                    <a:pt x="202500" y="405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solidFill>
                <a:schemeClr val="accent2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3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125" tIns="190500" rIns="247125" bIns="19050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>
                  <a:effectLst>
                    <a:outerShdw blurRad="50800" dist="38100" dir="2700000" algn="tl" rotWithShape="0">
                      <a:schemeClr val="tx1">
                        <a:alpha val="50000"/>
                      </a:schemeClr>
                    </a:outerShdw>
                  </a:effectLst>
                  <a:latin typeface="+mj-lt"/>
                </a:rPr>
                <a:t>July 27,  2023</a:t>
              </a:r>
            </a:p>
          </p:txBody>
        </p:sp>
        <p:sp>
          <p:nvSpPr>
            <p:cNvPr id="21" name="Freeform: Shape 20">
              <a:extLst>
                <a:ext uri="{FF2B5EF4-FFF2-40B4-BE49-F238E27FC236}">
                  <a16:creationId xmlns:a16="http://schemas.microsoft.com/office/drawing/2014/main" id="{B0422874-A88A-C07C-DFA9-76FF429DAD42}"/>
                </a:ext>
              </a:extLst>
            </p:cNvPr>
            <p:cNvSpPr/>
            <p:nvPr/>
          </p:nvSpPr>
          <p:spPr>
            <a:xfrm>
              <a:off x="5034002" y="2081675"/>
              <a:ext cx="2004247" cy="1806356"/>
            </a:xfrm>
            <a:custGeom>
              <a:avLst/>
              <a:gdLst>
                <a:gd name="connsiteX0" fmla="*/ 0 w 1818372"/>
                <a:gd name="connsiteY0" fmla="*/ 0 h 1806356"/>
                <a:gd name="connsiteX1" fmla="*/ 1818372 w 1818372"/>
                <a:gd name="connsiteY1" fmla="*/ 0 h 1806356"/>
                <a:gd name="connsiteX2" fmla="*/ 1818372 w 1818372"/>
                <a:gd name="connsiteY2" fmla="*/ 1806356 h 1806356"/>
                <a:gd name="connsiteX3" fmla="*/ 0 w 1818372"/>
                <a:gd name="connsiteY3" fmla="*/ 1806356 h 1806356"/>
                <a:gd name="connsiteX4" fmla="*/ 0 w 1818372"/>
                <a:gd name="connsiteY4" fmla="*/ 0 h 180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8372" h="1806356">
                  <a:moveTo>
                    <a:pt x="0" y="0"/>
                  </a:moveTo>
                  <a:lnTo>
                    <a:pt x="1818372" y="0"/>
                  </a:lnTo>
                  <a:lnTo>
                    <a:pt x="1818372" y="1806356"/>
                  </a:lnTo>
                  <a:lnTo>
                    <a:pt x="0" y="18063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00" tIns="486000" rIns="216000" bIns="0" numCol="1" spcCol="1270" anchor="t" anchorCtr="0">
              <a:noAutofit/>
            </a:bodyPr>
            <a:lstStyle/>
            <a:p>
              <a:pPr defTabSz="400050">
                <a:lnSpc>
                  <a:spcPts val="1125"/>
                </a:lnSpc>
                <a:spcBef>
                  <a:spcPct val="0"/>
                </a:spcBef>
              </a:pPr>
              <a:r>
                <a:rPr lang="en-US" sz="900" kern="1200">
                  <a:solidFill>
                    <a:schemeClr val="tx1"/>
                  </a:solidFill>
                </a:rPr>
                <a:t>MHLA ERU Audits</a:t>
              </a:r>
            </a:p>
          </p:txBody>
        </p:sp>
        <p:sp>
          <p:nvSpPr>
            <p:cNvPr id="22" name="L-Shape 21">
              <a:extLst>
                <a:ext uri="{FF2B5EF4-FFF2-40B4-BE49-F238E27FC236}">
                  <a16:creationId xmlns:a16="http://schemas.microsoft.com/office/drawing/2014/main" id="{79AC0A7F-A033-FF11-27CC-1D4B531A7849}"/>
                </a:ext>
              </a:extLst>
            </p:cNvPr>
            <p:cNvSpPr/>
            <p:nvPr/>
          </p:nvSpPr>
          <p:spPr>
            <a:xfrm rot="5400000">
              <a:off x="3921360" y="3099611"/>
              <a:ext cx="2430000" cy="179149"/>
            </a:xfrm>
            <a:prstGeom prst="corner">
              <a:avLst>
                <a:gd name="adj1" fmla="val 1000"/>
                <a:gd name="adj2" fmla="val 1000"/>
              </a:avLst>
            </a:prstGeom>
            <a:ln>
              <a:solidFill>
                <a:schemeClr val="accent3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3" name="Freeform: Shape 22">
              <a:extLst>
                <a:ext uri="{FF2B5EF4-FFF2-40B4-BE49-F238E27FC236}">
                  <a16:creationId xmlns:a16="http://schemas.microsoft.com/office/drawing/2014/main" id="{21216779-493C-7244-39A1-0A1E3B58726E}"/>
                </a:ext>
              </a:extLst>
            </p:cNvPr>
            <p:cNvSpPr/>
            <p:nvPr/>
          </p:nvSpPr>
          <p:spPr>
            <a:xfrm>
              <a:off x="5046785" y="4404186"/>
              <a:ext cx="2239374" cy="810000"/>
            </a:xfrm>
            <a:custGeom>
              <a:avLst/>
              <a:gdLst>
                <a:gd name="connsiteX0" fmla="*/ 0 w 2239374"/>
                <a:gd name="connsiteY0" fmla="*/ 0 h 810000"/>
                <a:gd name="connsiteX1" fmla="*/ 2036874 w 2239374"/>
                <a:gd name="connsiteY1" fmla="*/ 0 h 810000"/>
                <a:gd name="connsiteX2" fmla="*/ 2239374 w 2239374"/>
                <a:gd name="connsiteY2" fmla="*/ 405000 h 810000"/>
                <a:gd name="connsiteX3" fmla="*/ 2036874 w 2239374"/>
                <a:gd name="connsiteY3" fmla="*/ 810000 h 810000"/>
                <a:gd name="connsiteX4" fmla="*/ 0 w 2239374"/>
                <a:gd name="connsiteY4" fmla="*/ 810000 h 810000"/>
                <a:gd name="connsiteX5" fmla="*/ 202500 w 2239374"/>
                <a:gd name="connsiteY5" fmla="*/ 405000 h 810000"/>
                <a:gd name="connsiteX6" fmla="*/ 0 w 2239374"/>
                <a:gd name="connsiteY6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9374" h="810000">
                  <a:moveTo>
                    <a:pt x="0" y="0"/>
                  </a:moveTo>
                  <a:lnTo>
                    <a:pt x="2036874" y="0"/>
                  </a:lnTo>
                  <a:lnTo>
                    <a:pt x="2239374" y="405000"/>
                  </a:lnTo>
                  <a:lnTo>
                    <a:pt x="2036874" y="810000"/>
                  </a:lnTo>
                  <a:lnTo>
                    <a:pt x="0" y="810000"/>
                  </a:lnTo>
                  <a:lnTo>
                    <a:pt x="202500" y="405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3"/>
            </a:solidFill>
            <a:ln>
              <a:solidFill>
                <a:schemeClr val="accent3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4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125" tIns="190500" rIns="247125" bIns="19050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>
                  <a:effectLst>
                    <a:outerShdw blurRad="50800" dist="38100" dir="2700000" algn="tl" rotWithShape="0">
                      <a:schemeClr val="tx1">
                        <a:alpha val="50000"/>
                      </a:schemeClr>
                    </a:outerShdw>
                  </a:effectLst>
                  <a:latin typeface="+mj-lt"/>
                </a:rPr>
                <a:t>December 31, 2023</a:t>
              </a:r>
            </a:p>
          </p:txBody>
        </p:sp>
        <p:sp>
          <p:nvSpPr>
            <p:cNvPr id="27" name="Freeform: Shape 26">
              <a:extLst>
                <a:ext uri="{FF2B5EF4-FFF2-40B4-BE49-F238E27FC236}">
                  <a16:creationId xmlns:a16="http://schemas.microsoft.com/office/drawing/2014/main" id="{A5227C83-1F0B-21E1-4BD1-3D6BE4BCF8F3}"/>
                </a:ext>
              </a:extLst>
            </p:cNvPr>
            <p:cNvSpPr/>
            <p:nvPr/>
          </p:nvSpPr>
          <p:spPr>
            <a:xfrm>
              <a:off x="2909492" y="2081675"/>
              <a:ext cx="2026497" cy="1806356"/>
            </a:xfrm>
            <a:custGeom>
              <a:avLst/>
              <a:gdLst>
                <a:gd name="connsiteX0" fmla="*/ 0 w 1818372"/>
                <a:gd name="connsiteY0" fmla="*/ 0 h 1806356"/>
                <a:gd name="connsiteX1" fmla="*/ 1818372 w 1818372"/>
                <a:gd name="connsiteY1" fmla="*/ 0 h 1806356"/>
                <a:gd name="connsiteX2" fmla="*/ 1818372 w 1818372"/>
                <a:gd name="connsiteY2" fmla="*/ 1806356 h 1806356"/>
                <a:gd name="connsiteX3" fmla="*/ 0 w 1818372"/>
                <a:gd name="connsiteY3" fmla="*/ 1806356 h 1806356"/>
                <a:gd name="connsiteX4" fmla="*/ 0 w 1818372"/>
                <a:gd name="connsiteY4" fmla="*/ 0 h 180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8372" h="1806356">
                  <a:moveTo>
                    <a:pt x="0" y="0"/>
                  </a:moveTo>
                  <a:lnTo>
                    <a:pt x="1818372" y="0"/>
                  </a:lnTo>
                  <a:lnTo>
                    <a:pt x="1818372" y="1806356"/>
                  </a:lnTo>
                  <a:lnTo>
                    <a:pt x="0" y="18063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00" tIns="486000" rIns="216000" bIns="0" numCol="1" spcCol="1270" anchor="t" anchorCtr="0">
              <a:noAutofit/>
            </a:bodyPr>
            <a:lstStyle/>
            <a:p>
              <a:pPr defTabSz="400050">
                <a:lnSpc>
                  <a:spcPts val="1125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900" kern="1200">
                  <a:solidFill>
                    <a:schemeClr val="tx1"/>
                  </a:solidFill>
                </a:rPr>
                <a:t>Last MHLA Webinar</a:t>
              </a:r>
              <a:endParaRPr lang="en-US" sz="900" kern="1200">
                <a:solidFill>
                  <a:schemeClr val="tx1"/>
                </a:solidFill>
                <a:cs typeface="Arial"/>
              </a:endParaRPr>
            </a:p>
          </p:txBody>
        </p:sp>
        <p:sp>
          <p:nvSpPr>
            <p:cNvPr id="28" name="L-Shape 27">
              <a:extLst>
                <a:ext uri="{FF2B5EF4-FFF2-40B4-BE49-F238E27FC236}">
                  <a16:creationId xmlns:a16="http://schemas.microsoft.com/office/drawing/2014/main" id="{9F5E25BA-0D0A-E8E9-BB89-ECC386CE6895}"/>
                </a:ext>
              </a:extLst>
            </p:cNvPr>
            <p:cNvSpPr/>
            <p:nvPr/>
          </p:nvSpPr>
          <p:spPr>
            <a:xfrm rot="5400000">
              <a:off x="6048766" y="3099611"/>
              <a:ext cx="2430000" cy="179149"/>
            </a:xfrm>
            <a:prstGeom prst="corner">
              <a:avLst>
                <a:gd name="adj1" fmla="val 1000"/>
                <a:gd name="adj2" fmla="val 1000"/>
              </a:avLst>
            </a:prstGeom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9" name="Freeform: Shape 28">
              <a:extLst>
                <a:ext uri="{FF2B5EF4-FFF2-40B4-BE49-F238E27FC236}">
                  <a16:creationId xmlns:a16="http://schemas.microsoft.com/office/drawing/2014/main" id="{F4EE8B54-E178-7C27-F648-40E390EA5576}"/>
                </a:ext>
              </a:extLst>
            </p:cNvPr>
            <p:cNvSpPr/>
            <p:nvPr/>
          </p:nvSpPr>
          <p:spPr>
            <a:xfrm>
              <a:off x="7145216" y="4404185"/>
              <a:ext cx="2239375" cy="810000"/>
            </a:xfrm>
            <a:custGeom>
              <a:avLst/>
              <a:gdLst>
                <a:gd name="connsiteX0" fmla="*/ 0 w 2239374"/>
                <a:gd name="connsiteY0" fmla="*/ 0 h 810000"/>
                <a:gd name="connsiteX1" fmla="*/ 2036874 w 2239374"/>
                <a:gd name="connsiteY1" fmla="*/ 0 h 810000"/>
                <a:gd name="connsiteX2" fmla="*/ 2239374 w 2239374"/>
                <a:gd name="connsiteY2" fmla="*/ 405000 h 810000"/>
                <a:gd name="connsiteX3" fmla="*/ 2036874 w 2239374"/>
                <a:gd name="connsiteY3" fmla="*/ 810000 h 810000"/>
                <a:gd name="connsiteX4" fmla="*/ 0 w 2239374"/>
                <a:gd name="connsiteY4" fmla="*/ 810000 h 810000"/>
                <a:gd name="connsiteX5" fmla="*/ 202500 w 2239374"/>
                <a:gd name="connsiteY5" fmla="*/ 405000 h 810000"/>
                <a:gd name="connsiteX6" fmla="*/ 0 w 2239374"/>
                <a:gd name="connsiteY6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9374" h="810000">
                  <a:moveTo>
                    <a:pt x="0" y="0"/>
                  </a:moveTo>
                  <a:lnTo>
                    <a:pt x="2036874" y="0"/>
                  </a:lnTo>
                  <a:lnTo>
                    <a:pt x="2239374" y="405000"/>
                  </a:lnTo>
                  <a:lnTo>
                    <a:pt x="2036874" y="810000"/>
                  </a:lnTo>
                  <a:lnTo>
                    <a:pt x="0" y="810000"/>
                  </a:lnTo>
                  <a:lnTo>
                    <a:pt x="202500" y="405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solidFill>
                <a:schemeClr val="accent4"/>
              </a:solidFill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5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125" tIns="190500" rIns="247125" bIns="19050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>
                  <a:effectLst>
                    <a:outerShdw blurRad="50800" dist="38100" dir="2700000" algn="tl" rotWithShape="0">
                      <a:schemeClr val="tx1">
                        <a:alpha val="50000"/>
                      </a:schemeClr>
                    </a:outerShdw>
                  </a:effectLst>
                  <a:latin typeface="+mj-lt"/>
                </a:rPr>
                <a:t>January 1, 2024</a:t>
              </a:r>
              <a:endParaRPr lang="ru-RU" sz="1500" b="1" kern="1200">
                <a:effectLst>
                  <a:outerShdw blurRad="50800" dist="38100" dir="2700000" algn="tl" rotWithShape="0">
                    <a:schemeClr val="tx1">
                      <a:alpha val="50000"/>
                    </a:schemeClr>
                  </a:outerShdw>
                </a:effectLst>
                <a:latin typeface="+mj-lt"/>
              </a:endParaRPr>
            </a:p>
          </p:txBody>
        </p:sp>
        <p:sp>
          <p:nvSpPr>
            <p:cNvPr id="30" name="Freeform: Shape 29">
              <a:extLst>
                <a:ext uri="{FF2B5EF4-FFF2-40B4-BE49-F238E27FC236}">
                  <a16:creationId xmlns:a16="http://schemas.microsoft.com/office/drawing/2014/main" id="{4E3AA3BA-FF59-7C5A-816F-349EABCCD582}"/>
                </a:ext>
              </a:extLst>
            </p:cNvPr>
            <p:cNvSpPr/>
            <p:nvPr/>
          </p:nvSpPr>
          <p:spPr>
            <a:xfrm>
              <a:off x="7145216" y="2081675"/>
              <a:ext cx="2026497" cy="1806356"/>
            </a:xfrm>
            <a:custGeom>
              <a:avLst/>
              <a:gdLst>
                <a:gd name="connsiteX0" fmla="*/ 0 w 1818372"/>
                <a:gd name="connsiteY0" fmla="*/ 0 h 1806356"/>
                <a:gd name="connsiteX1" fmla="*/ 1818372 w 1818372"/>
                <a:gd name="connsiteY1" fmla="*/ 0 h 1806356"/>
                <a:gd name="connsiteX2" fmla="*/ 1818372 w 1818372"/>
                <a:gd name="connsiteY2" fmla="*/ 1806356 h 1806356"/>
                <a:gd name="connsiteX3" fmla="*/ 0 w 1818372"/>
                <a:gd name="connsiteY3" fmla="*/ 1806356 h 1806356"/>
                <a:gd name="connsiteX4" fmla="*/ 0 w 1818372"/>
                <a:gd name="connsiteY4" fmla="*/ 0 h 180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8372" h="1806356">
                  <a:moveTo>
                    <a:pt x="0" y="0"/>
                  </a:moveTo>
                  <a:lnTo>
                    <a:pt x="1818372" y="0"/>
                  </a:lnTo>
                  <a:lnTo>
                    <a:pt x="1818372" y="1806356"/>
                  </a:lnTo>
                  <a:lnTo>
                    <a:pt x="0" y="1806356"/>
                  </a:lnTo>
                  <a:lnTo>
                    <a:pt x="0" y="0"/>
                  </a:lnTo>
                  <a:close/>
                </a:path>
              </a:pathLst>
            </a:cu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00" tIns="486000" rIns="216000" bIns="0" numCol="1" spcCol="1270" anchor="t" anchorCtr="0">
              <a:noAutofit/>
            </a:bodyPr>
            <a:lstStyle/>
            <a:p>
              <a:pPr defTabSz="400050">
                <a:lnSpc>
                  <a:spcPts val="1125"/>
                </a:lnSpc>
                <a:spcBef>
                  <a:spcPct val="0"/>
                </a:spcBef>
              </a:pPr>
              <a:r>
                <a:rPr lang="en-US" sz="900" kern="1200">
                  <a:solidFill>
                    <a:schemeClr val="tx1"/>
                  </a:solidFill>
                </a:rPr>
                <a:t>One-e-App User Accounts transitioned to “Read Only”</a:t>
              </a:r>
            </a:p>
          </p:txBody>
        </p:sp>
        <p:sp>
          <p:nvSpPr>
            <p:cNvPr id="31" name="L-Shape 30">
              <a:extLst>
                <a:ext uri="{FF2B5EF4-FFF2-40B4-BE49-F238E27FC236}">
                  <a16:creationId xmlns:a16="http://schemas.microsoft.com/office/drawing/2014/main" id="{83F4148C-1C3A-29BA-69D3-4AD1F0C29C00}"/>
                </a:ext>
              </a:extLst>
            </p:cNvPr>
            <p:cNvSpPr/>
            <p:nvPr/>
          </p:nvSpPr>
          <p:spPr>
            <a:xfrm rot="5400000">
              <a:off x="8158703" y="3156678"/>
              <a:ext cx="2378336" cy="131389"/>
            </a:xfrm>
            <a:prstGeom prst="corner">
              <a:avLst>
                <a:gd name="adj1" fmla="val 1000"/>
                <a:gd name="adj2" fmla="val 1000"/>
              </a:avLst>
            </a:prstGeom>
            <a:solidFill>
              <a:schemeClr val="tx1">
                <a:lumMod val="60000"/>
                <a:lumOff val="40000"/>
              </a:schemeClr>
            </a:solidFill>
            <a:ln>
              <a:solidFill>
                <a:schemeClr val="accent4">
                  <a:lumMod val="75000"/>
                </a:schemeClr>
              </a:solidFill>
            </a:ln>
          </p:spPr>
          <p:style>
            <a:lnRef idx="2">
              <a:scrgbClr r="0" g="0" b="0"/>
            </a:lnRef>
            <a:fillRef idx="1">
              <a:schemeClr val="lt1"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hueOff val="0"/>
                <a:satOff val="0"/>
                <a:lumOff val="0"/>
                <a:alphaOff val="0"/>
              </a:schemeClr>
            </a:effectRef>
            <a:fontRef idx="minor">
              <a:schemeClr val="dk1">
                <a:hueOff val="0"/>
                <a:satOff val="0"/>
                <a:lumOff val="0"/>
                <a:alphaOff val="0"/>
              </a:schemeClr>
            </a:fontRef>
          </p:style>
          <p:txBody>
            <a:bodyPr/>
            <a:lstStyle/>
            <a:p>
              <a:endParaRPr lang="en-US"/>
            </a:p>
          </p:txBody>
        </p:sp>
        <p:sp>
          <p:nvSpPr>
            <p:cNvPr id="32" name="Freeform: Shape 31">
              <a:extLst>
                <a:ext uri="{FF2B5EF4-FFF2-40B4-BE49-F238E27FC236}">
                  <a16:creationId xmlns:a16="http://schemas.microsoft.com/office/drawing/2014/main" id="{8E94341A-00AE-77A8-1039-84A308E95E2D}"/>
                </a:ext>
              </a:extLst>
            </p:cNvPr>
            <p:cNvSpPr/>
            <p:nvPr/>
          </p:nvSpPr>
          <p:spPr>
            <a:xfrm>
              <a:off x="9254704" y="4404185"/>
              <a:ext cx="2239375" cy="810000"/>
            </a:xfrm>
            <a:custGeom>
              <a:avLst/>
              <a:gdLst>
                <a:gd name="connsiteX0" fmla="*/ 0 w 2239374"/>
                <a:gd name="connsiteY0" fmla="*/ 0 h 810000"/>
                <a:gd name="connsiteX1" fmla="*/ 2036874 w 2239374"/>
                <a:gd name="connsiteY1" fmla="*/ 0 h 810000"/>
                <a:gd name="connsiteX2" fmla="*/ 2239374 w 2239374"/>
                <a:gd name="connsiteY2" fmla="*/ 405000 h 810000"/>
                <a:gd name="connsiteX3" fmla="*/ 2036874 w 2239374"/>
                <a:gd name="connsiteY3" fmla="*/ 810000 h 810000"/>
                <a:gd name="connsiteX4" fmla="*/ 0 w 2239374"/>
                <a:gd name="connsiteY4" fmla="*/ 810000 h 810000"/>
                <a:gd name="connsiteX5" fmla="*/ 202500 w 2239374"/>
                <a:gd name="connsiteY5" fmla="*/ 405000 h 810000"/>
                <a:gd name="connsiteX6" fmla="*/ 0 w 2239374"/>
                <a:gd name="connsiteY6" fmla="*/ 0 h 81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2239374" h="810000">
                  <a:moveTo>
                    <a:pt x="0" y="0"/>
                  </a:moveTo>
                  <a:lnTo>
                    <a:pt x="2036874" y="0"/>
                  </a:lnTo>
                  <a:lnTo>
                    <a:pt x="2239374" y="405000"/>
                  </a:lnTo>
                  <a:lnTo>
                    <a:pt x="2036874" y="810000"/>
                  </a:lnTo>
                  <a:lnTo>
                    <a:pt x="0" y="810000"/>
                  </a:lnTo>
                  <a:lnTo>
                    <a:pt x="202500" y="405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tx1">
                <a:lumMod val="60000"/>
                <a:lumOff val="40000"/>
              </a:schemeClr>
            </a:solidFill>
            <a:ln>
              <a:noFill/>
            </a:ln>
          </p:spPr>
          <p:style>
            <a:lnRef idx="2">
              <a:scrgbClr r="0" g="0" b="0"/>
            </a:lnRef>
            <a:fillRef idx="1">
              <a:scrgbClr r="0" g="0" b="0"/>
            </a:fillRef>
            <a:effectRef idx="0">
              <a:schemeClr val="accent6">
                <a:hueOff val="0"/>
                <a:satOff val="0"/>
                <a:lumOff val="0"/>
                <a:alphaOff val="0"/>
              </a:schemeClr>
            </a:effectRef>
            <a:fontRef idx="minor">
              <a:schemeClr val="lt1"/>
            </a:fontRef>
          </p:style>
          <p:txBody>
            <a:bodyPr spcFirstLastPara="0" vert="horz" wrap="square" lIns="247125" tIns="190500" rIns="247125" bIns="190500" numCol="1" spcCol="1270" anchor="ctr" anchorCtr="0">
              <a:noAutofit/>
            </a:bodyPr>
            <a:lstStyle/>
            <a:p>
              <a:pPr algn="ctr" defTabSz="6667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1500" b="1" kern="1200">
                  <a:effectLst>
                    <a:outerShdw blurRad="50800" dist="38100" dir="2700000" algn="tl" rotWithShape="0">
                      <a:schemeClr val="tx1">
                        <a:alpha val="50000"/>
                      </a:schemeClr>
                    </a:outerShdw>
                  </a:effectLst>
                  <a:latin typeface="+mj-lt"/>
                </a:rPr>
                <a:t>January 31, 2024 </a:t>
              </a:r>
              <a:endParaRPr lang="ru-RU" sz="1500" b="1" kern="1200">
                <a:effectLst>
                  <a:outerShdw blurRad="50800" dist="38100" dir="2700000" algn="tl" rotWithShape="0">
                    <a:schemeClr val="tx1">
                      <a:alpha val="50000"/>
                    </a:schemeClr>
                  </a:outerShdw>
                </a:effectLst>
                <a:latin typeface="+mj-lt"/>
              </a:endParaRPr>
            </a:p>
          </p:txBody>
        </p:sp>
        <p:sp>
          <p:nvSpPr>
            <p:cNvPr id="33" name="Freeform: Shape 32">
              <a:extLst>
                <a:ext uri="{FF2B5EF4-FFF2-40B4-BE49-F238E27FC236}">
                  <a16:creationId xmlns:a16="http://schemas.microsoft.com/office/drawing/2014/main" id="{21FDA4B6-38AC-BFB2-72F5-453F449B9BCC}"/>
                </a:ext>
              </a:extLst>
            </p:cNvPr>
            <p:cNvSpPr/>
            <p:nvPr/>
          </p:nvSpPr>
          <p:spPr>
            <a:xfrm>
              <a:off x="9301597" y="2081675"/>
              <a:ext cx="2239374" cy="1806356"/>
            </a:xfrm>
            <a:custGeom>
              <a:avLst/>
              <a:gdLst>
                <a:gd name="connsiteX0" fmla="*/ 0 w 1818372"/>
                <a:gd name="connsiteY0" fmla="*/ 0 h 1806356"/>
                <a:gd name="connsiteX1" fmla="*/ 1818372 w 1818372"/>
                <a:gd name="connsiteY1" fmla="*/ 0 h 1806356"/>
                <a:gd name="connsiteX2" fmla="*/ 1818372 w 1818372"/>
                <a:gd name="connsiteY2" fmla="*/ 1806356 h 1806356"/>
                <a:gd name="connsiteX3" fmla="*/ 0 w 1818372"/>
                <a:gd name="connsiteY3" fmla="*/ 1806356 h 1806356"/>
                <a:gd name="connsiteX4" fmla="*/ 0 w 1818372"/>
                <a:gd name="connsiteY4" fmla="*/ 0 h 180635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</a:cxnLst>
              <a:rect l="l" t="t" r="r" b="b"/>
              <a:pathLst>
                <a:path w="1818372" h="1806356">
                  <a:moveTo>
                    <a:pt x="0" y="0"/>
                  </a:moveTo>
                  <a:lnTo>
                    <a:pt x="1818372" y="0"/>
                  </a:lnTo>
                  <a:lnTo>
                    <a:pt x="1818372" y="1806356"/>
                  </a:lnTo>
                  <a:lnTo>
                    <a:pt x="0" y="1806356"/>
                  </a:lnTo>
                  <a:lnTo>
                    <a:pt x="0" y="0"/>
                  </a:lnTo>
                  <a:close/>
                </a:path>
              </a:pathLst>
            </a:custGeom>
            <a:ln>
              <a:noFill/>
            </a:ln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81000" tIns="486000" rIns="216000" bIns="0" numCol="1" spcCol="1270" anchor="t" anchorCtr="0">
              <a:noAutofit/>
            </a:bodyPr>
            <a:lstStyle/>
            <a:p>
              <a:pPr defTabSz="400050">
                <a:lnSpc>
                  <a:spcPts val="1125"/>
                </a:lnSpc>
                <a:spcBef>
                  <a:spcPct val="0"/>
                </a:spcBef>
              </a:pPr>
              <a:r>
                <a:rPr lang="en-US" sz="900" kern="1200">
                  <a:solidFill>
                    <a:schemeClr val="tx1"/>
                  </a:solidFill>
                </a:rPr>
                <a:t>End of MHLA Coverage Period</a:t>
              </a:r>
            </a:p>
          </p:txBody>
        </p:sp>
      </p:grpSp>
      <p:sp>
        <p:nvSpPr>
          <p:cNvPr id="4" name="Title 3">
            <a:extLst>
              <a:ext uri="{FF2B5EF4-FFF2-40B4-BE49-F238E27FC236}">
                <a16:creationId xmlns:a16="http://schemas.microsoft.com/office/drawing/2014/main" id="{2D15B7BD-52A2-46CD-9905-39068311BCA2}"/>
              </a:ext>
            </a:extLst>
          </p:cNvPr>
          <p:cNvSpPr>
            <a:spLocks noGrp="1"/>
          </p:cNvSpPr>
          <p:nvPr>
            <p:ph type="title"/>
          </p:nvPr>
        </p:nvSpPr>
        <p:spPr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>
            <a:normAutofit/>
          </a:bodyPr>
          <a:lstStyle/>
          <a:p>
            <a:r>
              <a:rPr lang="en-US" sz="2400">
                <a:solidFill>
                  <a:schemeClr val="accent4">
                    <a:lumMod val="50000"/>
                  </a:schemeClr>
                </a:solidFill>
                <a:latin typeface="Arial"/>
              </a:rPr>
              <a:t>Timeline </a:t>
            </a:r>
          </a:p>
        </p:txBody>
      </p:sp>
      <p:sp>
        <p:nvSpPr>
          <p:cNvPr id="10" name="Rectangle 9" descr="Red square">
            <a:extLst>
              <a:ext uri="{FF2B5EF4-FFF2-40B4-BE49-F238E27FC236}">
                <a16:creationId xmlns:a16="http://schemas.microsoft.com/office/drawing/2014/main" id="{A12CC26A-5315-4976-ADC0-5433567BBAE9}"/>
              </a:ext>
            </a:extLst>
          </p:cNvPr>
          <p:cNvSpPr/>
          <p:nvPr/>
        </p:nvSpPr>
        <p:spPr>
          <a:xfrm>
            <a:off x="592946" y="1419389"/>
            <a:ext cx="516698" cy="516698"/>
          </a:xfrm>
          <a:prstGeom prst="rect">
            <a:avLst/>
          </a:prstGeom>
          <a:ln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3" name="Rectangle 12" descr="Orange square">
            <a:extLst>
              <a:ext uri="{FF2B5EF4-FFF2-40B4-BE49-F238E27FC236}">
                <a16:creationId xmlns:a16="http://schemas.microsoft.com/office/drawing/2014/main" id="{1930D93D-7C86-4A0B-AC32-322C4830B011}"/>
              </a:ext>
            </a:extLst>
          </p:cNvPr>
          <p:cNvSpPr/>
          <p:nvPr/>
        </p:nvSpPr>
        <p:spPr>
          <a:xfrm>
            <a:off x="2188288" y="1419389"/>
            <a:ext cx="516698" cy="516698"/>
          </a:xfrm>
          <a:prstGeom prst="rect">
            <a:avLst/>
          </a:prstGeom>
          <a:solidFill>
            <a:schemeClr val="accent2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4" name="Rectangle 13" descr="Orange square">
            <a:extLst>
              <a:ext uri="{FF2B5EF4-FFF2-40B4-BE49-F238E27FC236}">
                <a16:creationId xmlns:a16="http://schemas.microsoft.com/office/drawing/2014/main" id="{3465B29B-8058-46D1-9660-8E77A907D117}"/>
              </a:ext>
            </a:extLst>
          </p:cNvPr>
          <p:cNvSpPr/>
          <p:nvPr/>
        </p:nvSpPr>
        <p:spPr>
          <a:xfrm>
            <a:off x="3787546" y="1406463"/>
            <a:ext cx="516698" cy="516698"/>
          </a:xfrm>
          <a:prstGeom prst="rect">
            <a:avLst/>
          </a:prstGeom>
          <a:solidFill>
            <a:schemeClr val="accent3"/>
          </a:solidFill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sp>
        <p:nvSpPr>
          <p:cNvPr id="15" name="Rectangle 14" descr="Orange square">
            <a:extLst>
              <a:ext uri="{FF2B5EF4-FFF2-40B4-BE49-F238E27FC236}">
                <a16:creationId xmlns:a16="http://schemas.microsoft.com/office/drawing/2014/main" id="{EEFF73B8-4E1C-489B-A505-D683624E688D}"/>
              </a:ext>
            </a:extLst>
          </p:cNvPr>
          <p:cNvSpPr/>
          <p:nvPr/>
        </p:nvSpPr>
        <p:spPr>
          <a:xfrm>
            <a:off x="5380212" y="1419389"/>
            <a:ext cx="516698" cy="516698"/>
          </a:xfrm>
          <a:prstGeom prst="rect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18" name="Graphic 17" descr="Clock">
            <a:extLst>
              <a:ext uri="{FF2B5EF4-FFF2-40B4-BE49-F238E27FC236}">
                <a16:creationId xmlns:a16="http://schemas.microsoft.com/office/drawing/2014/main" id="{429D621D-3AC8-4789-B37A-514D514B813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686286" y="1509274"/>
            <a:ext cx="324000" cy="324000"/>
          </a:xfrm>
          <a:prstGeom prst="rect">
            <a:avLst/>
          </a:prstGeom>
        </p:spPr>
      </p:pic>
      <p:pic>
        <p:nvPicPr>
          <p:cNvPr id="24" name="Graphic 23" descr="Classroom outline">
            <a:extLst>
              <a:ext uri="{FF2B5EF4-FFF2-40B4-BE49-F238E27FC236}">
                <a16:creationId xmlns:a16="http://schemas.microsoft.com/office/drawing/2014/main" id="{B3B066BF-DC70-46FA-B9ED-2111EF601B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2282261" y="1480638"/>
            <a:ext cx="346173" cy="346173"/>
          </a:xfrm>
          <a:prstGeom prst="rect">
            <a:avLst/>
          </a:prstGeom>
        </p:spPr>
      </p:pic>
      <p:pic>
        <p:nvPicPr>
          <p:cNvPr id="25" name="Graphic 24" descr="Clipboard Badge with solid fill">
            <a:extLst>
              <a:ext uri="{FF2B5EF4-FFF2-40B4-BE49-F238E27FC236}">
                <a16:creationId xmlns:a16="http://schemas.microsoft.com/office/drawing/2014/main" id="{8E331209-A339-4EA7-9A9C-60B841670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3882239" y="1502811"/>
            <a:ext cx="324000" cy="324000"/>
          </a:xfrm>
          <a:prstGeom prst="rect">
            <a:avLst/>
          </a:prstGeom>
        </p:spPr>
      </p:pic>
      <p:pic>
        <p:nvPicPr>
          <p:cNvPr id="26" name="Graphic 25" descr="Internet with solid fill">
            <a:extLst>
              <a:ext uri="{FF2B5EF4-FFF2-40B4-BE49-F238E27FC236}">
                <a16:creationId xmlns:a16="http://schemas.microsoft.com/office/drawing/2014/main" id="{E30E2A91-829E-4A17-993C-634E1C3B822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/>
        </p:blipFill>
        <p:spPr>
          <a:xfrm>
            <a:off x="5475439" y="1545456"/>
            <a:ext cx="324000" cy="324000"/>
          </a:xfrm>
          <a:prstGeom prst="rect">
            <a:avLst/>
          </a:prstGeom>
        </p:spPr>
      </p:pic>
      <p:pic>
        <p:nvPicPr>
          <p:cNvPr id="8" name="Picture 7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CC3B7017-C59A-E7A1-287F-9F98CC9D329D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693152" y="147841"/>
            <a:ext cx="1149342" cy="790943"/>
          </a:xfrm>
          <a:prstGeom prst="rect">
            <a:avLst/>
          </a:prstGeom>
        </p:spPr>
      </p:pic>
      <p:sp>
        <p:nvSpPr>
          <p:cNvPr id="35" name="Rectangle 34" descr="Red square">
            <a:extLst>
              <a:ext uri="{FF2B5EF4-FFF2-40B4-BE49-F238E27FC236}">
                <a16:creationId xmlns:a16="http://schemas.microsoft.com/office/drawing/2014/main" id="{86DD509C-3F23-382E-3EA7-7D0B603AD0BA}"/>
              </a:ext>
            </a:extLst>
          </p:cNvPr>
          <p:cNvSpPr/>
          <p:nvPr/>
        </p:nvSpPr>
        <p:spPr>
          <a:xfrm>
            <a:off x="6962013" y="1447529"/>
            <a:ext cx="516698" cy="516698"/>
          </a:xfrm>
          <a:prstGeom prst="rect">
            <a:avLst/>
          </a:prstGeom>
          <a:solidFill>
            <a:schemeClr val="tx1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050"/>
          </a:p>
        </p:txBody>
      </p:sp>
      <p:pic>
        <p:nvPicPr>
          <p:cNvPr id="36" name="Picture 2" descr="NewLogoFinal">
            <a:extLst>
              <a:ext uri="{FF2B5EF4-FFF2-40B4-BE49-F238E27FC236}">
                <a16:creationId xmlns:a16="http://schemas.microsoft.com/office/drawing/2014/main" id="{40043FAF-9B5A-95A1-FCF4-053005F341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6400" y="1545456"/>
            <a:ext cx="496379" cy="314142"/>
          </a:xfrm>
          <a:prstGeom prst="rect">
            <a:avLst/>
          </a:prstGeom>
          <a:noFill/>
          <a:ln>
            <a:noFill/>
          </a:ln>
          <a:effectLst>
            <a:outerShdw dist="35921" dir="2700000" algn="ctr" rotWithShape="0">
              <a:schemeClr val="bg1"/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44068248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0AD9377-5F50-0D35-8D0C-0211B4FC39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39357" y="392575"/>
            <a:ext cx="6538848" cy="766200"/>
          </a:xfrm>
        </p:spPr>
        <p:txBody>
          <a:bodyPr/>
          <a:lstStyle/>
          <a:p>
            <a:pPr algn="ctr"/>
            <a:br>
              <a:rPr lang="en-US" sz="2400" b="1"/>
            </a:br>
            <a:r>
              <a:rPr lang="en-US" sz="2400" b="1">
                <a:latin typeface="Arial"/>
                <a:cs typeface="Arial"/>
              </a:rPr>
              <a:t>Automatic Enrollment Extension</a:t>
            </a:r>
            <a:br>
              <a:rPr lang="en-US" sz="2400" b="1"/>
            </a:br>
            <a:endParaRPr lang="en-US" sz="240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6768D2E4-C48A-89FD-1602-3B708368DE59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16</a:t>
            </a:fld>
            <a:endParaRPr lang="en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C2CE577E-9074-EC1E-491D-3E012B638C35}"/>
              </a:ext>
            </a:extLst>
          </p:cNvPr>
          <p:cNvSpPr txBox="1"/>
          <p:nvPr/>
        </p:nvSpPr>
        <p:spPr>
          <a:xfrm>
            <a:off x="722880" y="1357303"/>
            <a:ext cx="6271260" cy="3065455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marL="0" lvl="0" indent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None/>
            </a:pPr>
            <a:endParaRPr lang="en-US" sz="1400" b="1" kern="1200">
              <a:solidFill>
                <a:schemeClr val="tx1"/>
              </a:solidFill>
            </a:endParaRPr>
          </a:p>
          <a:p>
            <a:pPr marL="285750" indent="-28575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/>
              <a:buChar char="§"/>
            </a:pPr>
            <a:r>
              <a:rPr lang="en-US" sz="1400" kern="1200">
                <a:solidFill>
                  <a:schemeClr val="tx1"/>
                </a:solidFill>
              </a:rPr>
              <a:t>Due to the State of California’s </a:t>
            </a:r>
            <a:r>
              <a:rPr lang="en-US" sz="1400">
                <a:solidFill>
                  <a:schemeClr val="tx1"/>
                </a:solidFill>
              </a:rPr>
              <a:t>final</a:t>
            </a:r>
            <a:r>
              <a:rPr lang="en-US" sz="1400" kern="1200">
                <a:solidFill>
                  <a:schemeClr val="tx1"/>
                </a:solidFill>
              </a:rPr>
              <a:t> phase of Medi-Cal expansion, the MHLA program has decided to cease the requirement of any future MHLA Redeterminations.</a:t>
            </a:r>
            <a:r>
              <a:rPr lang="en-US" kern="1200">
                <a:solidFill>
                  <a:schemeClr val="tx1"/>
                </a:solidFill>
              </a:rPr>
              <a:t> </a:t>
            </a:r>
            <a:endParaRPr lang="en-US" sz="1400" kern="1200">
              <a:solidFill>
                <a:schemeClr val="tx1"/>
              </a:solidFill>
            </a:endParaRPr>
          </a:p>
          <a:p>
            <a:pPr marL="285750" lvl="0" indent="-28575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/>
              <a:buChar char="§"/>
            </a:pPr>
            <a:endParaRPr lang="en-US" sz="1400" kern="1200">
              <a:solidFill>
                <a:schemeClr val="tx1"/>
              </a:solidFill>
            </a:endParaRPr>
          </a:p>
          <a:p>
            <a:pPr marL="285750" indent="-28575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/>
              <a:buChar char="§"/>
            </a:pPr>
            <a:r>
              <a:rPr lang="en-US" sz="1400" kern="1200">
                <a:solidFill>
                  <a:schemeClr val="tx1"/>
                </a:solidFill>
              </a:rPr>
              <a:t>On February </a:t>
            </a:r>
            <a:r>
              <a:rPr lang="en-US" kern="1200">
                <a:solidFill>
                  <a:schemeClr val="tx1"/>
                </a:solidFill>
              </a:rPr>
              <a:t>1, 2023</a:t>
            </a:r>
            <a:r>
              <a:rPr lang="en-US" sz="1400" kern="1200">
                <a:solidFill>
                  <a:schemeClr val="tx1"/>
                </a:solidFill>
              </a:rPr>
              <a:t>, the MHLA program extended all program participant’s coverage end date through January 31, 2024. MHLA participants are no longer required to submit an annual renewal.</a:t>
            </a:r>
            <a:r>
              <a:rPr lang="en-US" kern="1200">
                <a:solidFill>
                  <a:schemeClr val="tx1"/>
                </a:solidFill>
              </a:rPr>
              <a:t> </a:t>
            </a:r>
            <a:endParaRPr lang="en-US" sz="1400" kern="1200">
              <a:solidFill>
                <a:schemeClr val="tx1"/>
              </a:solidFill>
            </a:endParaRPr>
          </a:p>
          <a:p>
            <a:pPr marL="285750" lvl="0" indent="-28575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/>
              <a:buChar char="§"/>
            </a:pPr>
            <a:endParaRPr lang="en-US" sz="1400" kern="1200">
              <a:solidFill>
                <a:schemeClr val="tx1"/>
              </a:solidFill>
            </a:endParaRPr>
          </a:p>
          <a:p>
            <a:pPr marL="285750" indent="-285750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/>
              <a:buChar char="§"/>
            </a:pPr>
            <a:r>
              <a:rPr lang="en-US" sz="1400" kern="1200">
                <a:solidFill>
                  <a:schemeClr val="tx1"/>
                </a:solidFill>
              </a:rPr>
              <a:t>MHLA enrollers will continue to take and evaluate new and re-add applications in person and remotely using the same MHLA requirements and guidelines currently in place until December </a:t>
            </a:r>
            <a:r>
              <a:rPr lang="en-US" kern="1200">
                <a:solidFill>
                  <a:schemeClr val="tx1"/>
                </a:solidFill>
              </a:rPr>
              <a:t>31, 2023</a:t>
            </a:r>
            <a:r>
              <a:rPr lang="en-US" sz="1400" kern="1200">
                <a:solidFill>
                  <a:schemeClr val="tx1"/>
                </a:solidFill>
              </a:rPr>
              <a:t>.</a:t>
            </a:r>
          </a:p>
          <a:p>
            <a:pPr marL="285750" lvl="0" indent="-28575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  <a:buFont typeface="Wingdings"/>
              <a:buChar char="§"/>
            </a:pPr>
            <a:endParaRPr lang="en-US" sz="1400" kern="1200">
              <a:solidFill>
                <a:schemeClr val="tx1"/>
              </a:solidFill>
            </a:endParaRPr>
          </a:p>
        </p:txBody>
      </p:sp>
      <p:pic>
        <p:nvPicPr>
          <p:cNvPr id="6" name="Picture 5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B67ED7AC-A021-537B-FED0-6C76C873D0B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693152" y="147841"/>
            <a:ext cx="1149342" cy="790943"/>
          </a:xfrm>
          <a:prstGeom prst="rect">
            <a:avLst/>
          </a:prstGeom>
        </p:spPr>
      </p:pic>
      <p:pic>
        <p:nvPicPr>
          <p:cNvPr id="7" name="Picture 2" descr="NewLogoFinal">
            <a:extLst>
              <a:ext uri="{FF2B5EF4-FFF2-40B4-BE49-F238E27FC236}">
                <a16:creationId xmlns:a16="http://schemas.microsoft.com/office/drawing/2014/main" id="{B4E69191-541B-3B6B-E2C3-97FA50F0A17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84739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7ABCF0D-92A5-97E8-EA73-5346311CEE0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75" y="392575"/>
            <a:ext cx="5800963" cy="766200"/>
          </a:xfrm>
        </p:spPr>
        <p:txBody>
          <a:bodyPr/>
          <a:lstStyle/>
          <a:p>
            <a:r>
              <a:rPr lang="en-US" sz="2400" err="1">
                <a:latin typeface="Arial"/>
                <a:cs typeface="Arial"/>
              </a:rPr>
              <a:t>OeA</a:t>
            </a:r>
            <a:r>
              <a:rPr lang="en-US" sz="2400" b="1">
                <a:latin typeface="Arial"/>
                <a:cs typeface="Arial"/>
              </a:rPr>
              <a:t> User Accounts </a:t>
            </a:r>
            <a:r>
              <a:rPr lang="en-US" sz="2400">
                <a:latin typeface="Arial"/>
                <a:cs typeface="Arial"/>
              </a:rPr>
              <a:t>&amp; </a:t>
            </a:r>
            <a:r>
              <a:rPr lang="en-US" sz="2400" b="1">
                <a:latin typeface="Arial"/>
                <a:cs typeface="Arial"/>
              </a:rPr>
              <a:t>SME line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EB38C-2E3D-61E4-7582-FB901F7798A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158805" y="1537988"/>
            <a:ext cx="1724602" cy="2724300"/>
          </a:xfrm>
        </p:spPr>
        <p:txBody>
          <a:bodyPr/>
          <a:lstStyle/>
          <a:p>
            <a:pPr marL="101600" indent="0">
              <a:buNone/>
            </a:pPr>
            <a:r>
              <a:rPr lang="en-US" sz="1200" b="1" u="sng">
                <a:solidFill>
                  <a:schemeClr val="accent1"/>
                </a:solidFill>
              </a:rPr>
              <a:t>One-e-App Access</a:t>
            </a:r>
          </a:p>
          <a:p>
            <a:pPr marL="101600" indent="0">
              <a:buNone/>
            </a:pPr>
            <a:endParaRPr lang="en-US" sz="1200">
              <a:solidFill>
                <a:schemeClr val="accent1"/>
              </a:solidFill>
            </a:endParaRPr>
          </a:p>
          <a:p>
            <a:pPr marL="101600" indent="0">
              <a:buNone/>
            </a:pPr>
            <a:endParaRPr lang="en-US" sz="1200">
              <a:solidFill>
                <a:schemeClr val="accent1"/>
              </a:solidFill>
            </a:endParaRPr>
          </a:p>
          <a:p>
            <a:pPr marL="101600" indent="0">
              <a:buNone/>
            </a:pPr>
            <a:r>
              <a:rPr lang="en-US" sz="1200" b="1" u="sng">
                <a:solidFill>
                  <a:schemeClr val="accent1"/>
                </a:solidFill>
              </a:rPr>
              <a:t>One-e-App Accounts</a:t>
            </a:r>
          </a:p>
          <a:p>
            <a:pPr marL="101600" indent="0">
              <a:buNone/>
            </a:pPr>
            <a:endParaRPr lang="en-US" sz="1200">
              <a:solidFill>
                <a:schemeClr val="accent1"/>
              </a:solidFill>
            </a:endParaRPr>
          </a:p>
          <a:p>
            <a:pPr marL="101600" indent="0">
              <a:buNone/>
            </a:pPr>
            <a:endParaRPr lang="en-US" sz="1200">
              <a:solidFill>
                <a:schemeClr val="accent1"/>
              </a:solidFill>
            </a:endParaRPr>
          </a:p>
          <a:p>
            <a:pPr marL="101600" indent="0">
              <a:buNone/>
            </a:pPr>
            <a:endParaRPr lang="en-US" sz="1200">
              <a:solidFill>
                <a:schemeClr val="accent1"/>
              </a:solidFill>
            </a:endParaRPr>
          </a:p>
          <a:p>
            <a:pPr marL="101600" indent="0">
              <a:buNone/>
            </a:pPr>
            <a:r>
              <a:rPr lang="en-US" sz="1200" b="1" u="sng">
                <a:solidFill>
                  <a:schemeClr val="accent1"/>
                </a:solidFill>
              </a:rPr>
              <a:t>SME Line</a:t>
            </a:r>
          </a:p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5E442AE-69E4-EDB6-0CFA-0D03EE084904}"/>
              </a:ext>
            </a:extLst>
          </p:cNvPr>
          <p:cNvSpPr>
            <a:spLocks noGrp="1"/>
          </p:cNvSpPr>
          <p:nvPr>
            <p:ph type="body" idx="2"/>
          </p:nvPr>
        </p:nvSpPr>
        <p:spPr>
          <a:xfrm>
            <a:off x="2761795" y="1537988"/>
            <a:ext cx="5258400" cy="2724300"/>
          </a:xfrm>
        </p:spPr>
        <p:txBody>
          <a:bodyPr/>
          <a:lstStyle/>
          <a:p>
            <a:pPr marL="101600" indent="0">
              <a:buNone/>
            </a:pPr>
            <a:r>
              <a:rPr lang="en-US" sz="1200" kern="1200">
                <a:solidFill>
                  <a:schemeClr val="tx1"/>
                </a:solidFill>
                <a:latin typeface="Arial"/>
                <a:cs typeface="Arial"/>
              </a:rPr>
              <a:t>User accounts will remain active, however after 12/31/2023</a:t>
            </a:r>
            <a:r>
              <a:rPr lang="en-US" sz="1200">
                <a:solidFill>
                  <a:schemeClr val="tx1"/>
                </a:solidFill>
                <a:latin typeface="Arial"/>
                <a:cs typeface="Arial"/>
              </a:rPr>
              <a:t> all Certified Enrollment Counselor and CEC Supervisor roles will be modified to Read-only access. </a:t>
            </a:r>
            <a:r>
              <a:rPr lang="en-US" sz="1200" kern="1200">
                <a:solidFill>
                  <a:schemeClr val="tx1"/>
                </a:solidFill>
                <a:latin typeface="Arial"/>
                <a:cs typeface="Arial"/>
              </a:rPr>
              <a:t> </a:t>
            </a:r>
            <a:endParaRPr lang="en-US" sz="1200" kern="1200">
              <a:solidFill>
                <a:schemeClr val="tx1"/>
              </a:solidFill>
            </a:endParaRPr>
          </a:p>
          <a:p>
            <a:pPr marL="101600" indent="0">
              <a:buNone/>
            </a:pPr>
            <a:endParaRPr lang="en-US" sz="1200" kern="1200">
              <a:solidFill>
                <a:schemeClr val="tx1"/>
              </a:solidFill>
            </a:endParaRPr>
          </a:p>
          <a:p>
            <a:pPr marL="101600" indent="0">
              <a:buNone/>
            </a:pPr>
            <a:r>
              <a:rPr lang="en-US" sz="1200" kern="1200">
                <a:solidFill>
                  <a:schemeClr val="tx1"/>
                </a:solidFill>
                <a:latin typeface="Arial"/>
                <a:cs typeface="Arial"/>
              </a:rPr>
              <a:t>All users will continue to be responsible for maintaining the </a:t>
            </a:r>
            <a:r>
              <a:rPr lang="en-US" sz="1200">
                <a:solidFill>
                  <a:schemeClr val="tx1"/>
                </a:solidFill>
                <a:latin typeface="Arial"/>
                <a:cs typeface="Arial"/>
              </a:rPr>
              <a:t>confidentiality</a:t>
            </a:r>
            <a:r>
              <a:rPr lang="en-US" sz="1200" kern="1200">
                <a:solidFill>
                  <a:schemeClr val="tx1"/>
                </a:solidFill>
                <a:latin typeface="Arial"/>
                <a:cs typeface="Arial"/>
              </a:rPr>
              <a:t> of their System account and password and will be fully responsible for all activities that occur with their account and password.</a:t>
            </a:r>
          </a:p>
          <a:p>
            <a:pPr marL="101600" indent="0">
              <a:buNone/>
            </a:pPr>
            <a:endParaRPr lang="en-US" sz="1200" kern="1200">
              <a:solidFill>
                <a:schemeClr val="tx1"/>
              </a:solidFill>
            </a:endParaRPr>
          </a:p>
          <a:p>
            <a:pPr marL="101600" indent="0">
              <a:buNone/>
            </a:pPr>
            <a:r>
              <a:rPr lang="en-US" sz="1200">
                <a:solidFill>
                  <a:schemeClr val="tx1"/>
                </a:solidFill>
                <a:latin typeface="Arial"/>
                <a:cs typeface="Arial"/>
              </a:rPr>
              <a:t>Effective August 31, 2023, CPs will no longer have assigned SMEs. Community Partners will be able to contact the SME line and Member Services until January 31, 2024. </a:t>
            </a:r>
            <a:endParaRPr lang="en-US" sz="1200">
              <a:solidFill>
                <a:schemeClr val="tx1"/>
              </a:solidFill>
            </a:endParaRPr>
          </a:p>
          <a:p>
            <a:pPr>
              <a:buFont typeface="Arial"/>
              <a:buChar char="•"/>
            </a:pPr>
            <a:endParaRPr lang="en-US" sz="1200" b="1"/>
          </a:p>
          <a:p>
            <a:endParaRPr lang="en-US" sz="1600" b="1" kern="1200">
              <a:solidFill>
                <a:schemeClr val="tx1"/>
              </a:solidFill>
            </a:endParaRPr>
          </a:p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75578AAF-A1A5-C819-157F-73C455727ACE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17</a:t>
            </a:fld>
            <a:endParaRPr lang="en"/>
          </a:p>
        </p:txBody>
      </p:sp>
      <p:pic>
        <p:nvPicPr>
          <p:cNvPr id="7" name="Picture Placeholder 15" descr="Internet outline">
            <a:extLst>
              <a:ext uri="{FF2B5EF4-FFF2-40B4-BE49-F238E27FC236}">
                <a16:creationId xmlns:a16="http://schemas.microsoft.com/office/drawing/2014/main" id="{93A15C2A-CD76-2B08-C0C1-B6D458E9E0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rcRect l="926" r="926"/>
          <a:stretch>
            <a:fillRect/>
          </a:stretch>
        </p:blipFill>
        <p:spPr>
          <a:xfrm>
            <a:off x="242448" y="2364921"/>
            <a:ext cx="829056" cy="708358"/>
          </a:xfrm>
          <a:prstGeom prst="ellipse">
            <a:avLst/>
          </a:prstGeom>
        </p:spPr>
      </p:pic>
      <p:pic>
        <p:nvPicPr>
          <p:cNvPr id="8" name="Picture Placeholder 17" descr="Cloud Computing outline">
            <a:extLst>
              <a:ext uri="{FF2B5EF4-FFF2-40B4-BE49-F238E27FC236}">
                <a16:creationId xmlns:a16="http://schemas.microsoft.com/office/drawing/2014/main" id="{C0FD21CA-CAEF-44C0-BC6C-784444A9788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rcRect l="856" r="856"/>
          <a:stretch>
            <a:fillRect/>
          </a:stretch>
        </p:blipFill>
        <p:spPr>
          <a:xfrm>
            <a:off x="321186" y="1407015"/>
            <a:ext cx="837619" cy="766200"/>
          </a:xfrm>
          <a:prstGeom prst="ellipse">
            <a:avLst/>
          </a:prstGeom>
        </p:spPr>
      </p:pic>
      <p:pic>
        <p:nvPicPr>
          <p:cNvPr id="9" name="Picture Placeholder 13" descr="Call center outline">
            <a:extLst>
              <a:ext uri="{FF2B5EF4-FFF2-40B4-BE49-F238E27FC236}">
                <a16:creationId xmlns:a16="http://schemas.microsoft.com/office/drawing/2014/main" id="{2FAE54CF-BDD5-7FBF-84EC-5AB867603AA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96DAC541-7B7A-43D3-8B79-37D633B846F1}">
                <asvg:svgBlip xmlns:asvg="http://schemas.microsoft.com/office/drawing/2016/SVG/main" r:embed="rId7"/>
              </a:ext>
            </a:extLst>
          </a:blip>
          <a:srcRect l="785" r="785"/>
          <a:stretch>
            <a:fillRect/>
          </a:stretch>
        </p:blipFill>
        <p:spPr>
          <a:xfrm>
            <a:off x="342027" y="3456692"/>
            <a:ext cx="642176" cy="633678"/>
          </a:xfrm>
          <a:prstGeom prst="ellipse">
            <a:avLst/>
          </a:prstGeom>
        </p:spPr>
      </p:pic>
      <p:pic>
        <p:nvPicPr>
          <p:cNvPr id="12" name="Picture 2" descr="NewLogoFinal">
            <a:extLst>
              <a:ext uri="{FF2B5EF4-FFF2-40B4-BE49-F238E27FC236}">
                <a16:creationId xmlns:a16="http://schemas.microsoft.com/office/drawing/2014/main" id="{4D361A05-9BD0-EA98-DF31-307E9642430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1504" y="191401"/>
            <a:ext cx="993648" cy="6898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10" name="Picture 2" descr="NewLogoFinal">
            <a:extLst>
              <a:ext uri="{FF2B5EF4-FFF2-40B4-BE49-F238E27FC236}">
                <a16:creationId xmlns:a16="http://schemas.microsoft.com/office/drawing/2014/main" id="{3DF73363-A142-A9CE-6F39-3C9C88D359B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0002207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>
            <a:extLst>
              <a:ext uri="{FF2B5EF4-FFF2-40B4-BE49-F238E27FC236}">
                <a16:creationId xmlns:a16="http://schemas.microsoft.com/office/drawing/2014/main" id="{F7432CB1-A8B7-E31C-6AD8-FB0639C691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99807" y="392575"/>
            <a:ext cx="5272868" cy="983225"/>
          </a:xfrm>
        </p:spPr>
        <p:txBody>
          <a:bodyPr/>
          <a:lstStyle/>
          <a:p>
            <a:r>
              <a:rPr lang="en-US" sz="2400" b="1">
                <a:latin typeface="Arial"/>
                <a:cs typeface="Arial"/>
              </a:rPr>
              <a:t>MHLA ERU Audits, Training </a:t>
            </a:r>
            <a:r>
              <a:rPr lang="en-US" sz="2400">
                <a:latin typeface="Arial"/>
                <a:cs typeface="Arial"/>
              </a:rPr>
              <a:t>&amp; </a:t>
            </a:r>
            <a:r>
              <a:rPr lang="en-US" sz="2400" b="1">
                <a:latin typeface="Arial"/>
                <a:cs typeface="Arial"/>
              </a:rPr>
              <a:t>OEA</a:t>
            </a:r>
            <a:br>
              <a:rPr lang="en-US" sz="2400" b="1"/>
            </a:br>
            <a:endParaRPr lang="en-US" sz="240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9D62BC-B254-3248-313C-9E1BBFB145F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18</a:t>
            </a:fld>
            <a:endParaRPr lang="en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F902078-AD7F-6447-9AB1-1CD0F84DA20E}"/>
              </a:ext>
            </a:extLst>
          </p:cNvPr>
          <p:cNvSpPr txBox="1"/>
          <p:nvPr/>
        </p:nvSpPr>
        <p:spPr>
          <a:xfrm>
            <a:off x="2287524" y="1869243"/>
            <a:ext cx="5180076" cy="2139047"/>
          </a:xfrm>
          <a:prstGeom prst="rect">
            <a:avLst/>
          </a:prstGeom>
          <a:noFill/>
        </p:spPr>
        <p:txBody>
          <a:bodyPr wrap="square" lIns="91440" tIns="45720" rIns="91440" bIns="45720" anchor="t">
            <a:spAutoFit/>
          </a:bodyPr>
          <a:lstStyle/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solidFill>
                  <a:schemeClr val="tx1"/>
                </a:solidFill>
              </a:rPr>
              <a:t>The last MHLA Enrollment and Eligibility Webinar will be conducted on July </a:t>
            </a:r>
            <a:r>
              <a:rPr lang="en-US">
                <a:solidFill>
                  <a:schemeClr val="tx1"/>
                </a:solidFill>
              </a:rPr>
              <a:t>27</a:t>
            </a:r>
            <a:r>
              <a:rPr lang="en-US" sz="1400">
                <a:solidFill>
                  <a:schemeClr val="tx1"/>
                </a:solidFill>
              </a:rPr>
              <a:t>, 2023.</a:t>
            </a:r>
            <a:r>
              <a:rPr lang="en-US">
                <a:solidFill>
                  <a:schemeClr val="tx1"/>
                </a:solidFill>
              </a:rPr>
              <a:t> </a:t>
            </a: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schemeClr val="tx1"/>
              </a:solidFill>
            </a:endParaRPr>
          </a:p>
          <a:p>
            <a:pPr lvl="0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 kern="1200">
                <a:solidFill>
                  <a:schemeClr val="tx1"/>
                </a:solidFill>
              </a:rPr>
              <a:t>The Eligibility and Enrollment Review monthly audits will cease </a:t>
            </a:r>
            <a:r>
              <a:rPr lang="en-US" sz="1400">
                <a:solidFill>
                  <a:schemeClr val="tx1"/>
                </a:solidFill>
              </a:rPr>
              <a:t>December</a:t>
            </a:r>
            <a:r>
              <a:rPr lang="en-US" sz="1400" kern="1200">
                <a:solidFill>
                  <a:schemeClr val="tx1"/>
                </a:solidFill>
              </a:rPr>
              <a:t> 31, 2023.</a:t>
            </a:r>
          </a:p>
          <a:p>
            <a:pPr lvl="1" algn="l"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endParaRPr lang="en-US" sz="1400">
              <a:solidFill>
                <a:schemeClr val="tx1"/>
              </a:solidFill>
            </a:endParaRPr>
          </a:p>
          <a:p>
            <a:pPr defTabSz="889000">
              <a:lnSpc>
                <a:spcPct val="90000"/>
              </a:lnSpc>
              <a:spcBef>
                <a:spcPct val="0"/>
              </a:spcBef>
              <a:spcAft>
                <a:spcPct val="35000"/>
              </a:spcAft>
            </a:pPr>
            <a:r>
              <a:rPr lang="en-US" sz="1400">
                <a:solidFill>
                  <a:schemeClr val="tx1"/>
                </a:solidFill>
              </a:rPr>
              <a:t>One-e-App will remain operational until January 31, 2024.</a:t>
            </a:r>
            <a:r>
              <a:rPr lang="en-US" kern="1200">
                <a:solidFill>
                  <a:schemeClr val="tx1"/>
                </a:solidFill>
              </a:rPr>
              <a:t> Thereafter, you may contact the SME line for any questions pertaining to eligibility, until further notice.  </a:t>
            </a:r>
            <a:endParaRPr lang="en-US" sz="1400">
              <a:solidFill>
                <a:schemeClr val="tx1"/>
              </a:solidFill>
            </a:endParaRPr>
          </a:p>
        </p:txBody>
      </p:sp>
      <p:pic>
        <p:nvPicPr>
          <p:cNvPr id="13" name="Picture 2" descr="NewLogoFinal">
            <a:extLst>
              <a:ext uri="{FF2B5EF4-FFF2-40B4-BE49-F238E27FC236}">
                <a16:creationId xmlns:a16="http://schemas.microsoft.com/office/drawing/2014/main" id="{A6A85E44-29AA-91BB-34C0-0853E0B238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91402"/>
            <a:ext cx="1194816" cy="766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Graphic 1" descr="Classroom outline">
            <a:extLst>
              <a:ext uri="{FF2B5EF4-FFF2-40B4-BE49-F238E27FC236}">
                <a16:creationId xmlns:a16="http://schemas.microsoft.com/office/drawing/2014/main" id="{7455F7A0-432A-FC1F-7F3A-49047F1E782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/>
        </p:blipFill>
        <p:spPr>
          <a:xfrm>
            <a:off x="735531" y="1680753"/>
            <a:ext cx="766200" cy="766200"/>
          </a:xfrm>
          <a:prstGeom prst="rect">
            <a:avLst/>
          </a:prstGeom>
        </p:spPr>
      </p:pic>
      <p:pic>
        <p:nvPicPr>
          <p:cNvPr id="3" name="Graphic 2" descr="Clipboard Badge with solid fill">
            <a:extLst>
              <a:ext uri="{FF2B5EF4-FFF2-40B4-BE49-F238E27FC236}">
                <a16:creationId xmlns:a16="http://schemas.microsoft.com/office/drawing/2014/main" id="{F25A21BA-8FDE-62FE-1376-275A58B2D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/>
        </p:blipFill>
        <p:spPr>
          <a:xfrm>
            <a:off x="774928" y="2488049"/>
            <a:ext cx="688112" cy="688112"/>
          </a:xfrm>
          <a:prstGeom prst="rect">
            <a:avLst/>
          </a:prstGeom>
        </p:spPr>
      </p:pic>
      <p:pic>
        <p:nvPicPr>
          <p:cNvPr id="5" name="Graphic 4" descr="Internet with solid fill">
            <a:extLst>
              <a:ext uri="{FF2B5EF4-FFF2-40B4-BE49-F238E27FC236}">
                <a16:creationId xmlns:a16="http://schemas.microsoft.com/office/drawing/2014/main" id="{7ED17FA8-9B03-11EA-4711-C63A6BBE04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/>
        </p:blipFill>
        <p:spPr>
          <a:xfrm>
            <a:off x="793173" y="3176161"/>
            <a:ext cx="697941" cy="697941"/>
          </a:xfrm>
          <a:prstGeom prst="rect">
            <a:avLst/>
          </a:prstGeom>
        </p:spPr>
      </p:pic>
      <p:pic>
        <p:nvPicPr>
          <p:cNvPr id="7" name="Picture 2" descr="NewLogoFinal">
            <a:extLst>
              <a:ext uri="{FF2B5EF4-FFF2-40B4-BE49-F238E27FC236}">
                <a16:creationId xmlns:a16="http://schemas.microsoft.com/office/drawing/2014/main" id="{367BA6A1-0D3B-26B1-3074-9CABEFF34B8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71897998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4F86C-6C31-B1A4-09F6-816EA4897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93520"/>
            <a:ext cx="5367900" cy="1517451"/>
          </a:xfrm>
        </p:spPr>
        <p:txBody>
          <a:bodyPr/>
          <a:lstStyle/>
          <a:p>
            <a:pPr>
              <a:defRPr/>
            </a:pP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lang="en-US" sz="3200" kern="1200">
                <a:solidFill>
                  <a:schemeClr val="bg1"/>
                </a:solidFill>
                <a:latin typeface="Arial"/>
                <a:ea typeface="+mn-ea"/>
                <a:cs typeface="Arial"/>
              </a:rPr>
              <a:t>Specialty Care</a:t>
            </a:r>
            <a:endParaRPr lang="en-US" sz="1800">
              <a:solidFill>
                <a:schemeClr val="bg1"/>
              </a:solidFill>
              <a:latin typeface="Arial"/>
              <a:cs typeface="Arial"/>
            </a:endParaRPr>
          </a:p>
        </p:txBody>
      </p:sp>
      <p:pic>
        <p:nvPicPr>
          <p:cNvPr id="3" name="Picture 2" descr="NewLogoFinal">
            <a:extLst>
              <a:ext uri="{FF2B5EF4-FFF2-40B4-BE49-F238E27FC236}">
                <a16:creationId xmlns:a16="http://schemas.microsoft.com/office/drawing/2014/main" id="{FE238243-23F3-A455-5470-F2DAAD33C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334" y="2720279"/>
            <a:ext cx="2400109" cy="151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756518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Arial"/>
                <a:cs typeface="Arial"/>
              </a:rPr>
              <a:t>Welcome</a:t>
            </a:r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104513" y="1440908"/>
            <a:ext cx="8206548" cy="3516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indent="0">
              <a:spcBef>
                <a:spcPts val="700"/>
              </a:spcBef>
              <a:spcAft>
                <a:spcPct val="0"/>
              </a:spcAft>
              <a:buNone/>
            </a:pPr>
            <a:r>
              <a:rPr lang="en-US" sz="2400" b="1" kern="1200">
                <a:solidFill>
                  <a:schemeClr val="tx1"/>
                </a:solidFill>
                <a:latin typeface="Arial"/>
                <a:ea typeface="+mn-ea"/>
                <a:cs typeface="Arial"/>
              </a:rPr>
              <a:t>Thank you for joining!  </a:t>
            </a:r>
            <a:endParaRPr lang="en-US" sz="2400" b="1" kern="1200">
              <a:solidFill>
                <a:schemeClr val="tx1"/>
              </a:solidFill>
              <a:ea typeface="+mn-ea"/>
            </a:endParaRPr>
          </a:p>
          <a:p>
            <a:pPr marL="0" indent="0">
              <a:spcBef>
                <a:spcPts val="700"/>
              </a:spcBef>
              <a:spcAft>
                <a:spcPct val="0"/>
              </a:spcAft>
              <a:buNone/>
            </a:pPr>
            <a:endParaRPr lang="en-US" sz="2400" b="1" kern="120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marL="0" indent="0">
              <a:spcBef>
                <a:spcPts val="700"/>
              </a:spcBef>
              <a:spcAft>
                <a:spcPct val="0"/>
              </a:spcAft>
              <a:buNone/>
            </a:pPr>
            <a:r>
              <a:rPr lang="en-US" sz="2400" b="1" kern="1200">
                <a:solidFill>
                  <a:schemeClr val="tx1"/>
                </a:solidFill>
                <a:latin typeface="Arial"/>
                <a:ea typeface="+mn-ea"/>
                <a:cs typeface="Arial"/>
              </a:rPr>
              <a:t>Please mute yourself.</a:t>
            </a:r>
            <a:endParaRPr lang="en-US" sz="2400" b="1" kern="1200">
              <a:solidFill>
                <a:schemeClr val="tx1"/>
              </a:solidFill>
              <a:ea typeface="+mn-ea"/>
            </a:endParaRPr>
          </a:p>
          <a:p>
            <a:pPr marL="0" indent="0">
              <a:spcBef>
                <a:spcPts val="700"/>
              </a:spcBef>
              <a:spcAft>
                <a:spcPct val="0"/>
              </a:spcAft>
              <a:buNone/>
            </a:pPr>
            <a:endParaRPr lang="en-US" sz="2400" b="1" kern="1200">
              <a:solidFill>
                <a:schemeClr val="tx1"/>
              </a:solidFill>
              <a:latin typeface="Arial"/>
              <a:ea typeface="+mn-ea"/>
              <a:cs typeface="Arial"/>
            </a:endParaRPr>
          </a:p>
          <a:p>
            <a:pPr marL="0" indent="0">
              <a:spcBef>
                <a:spcPts val="700"/>
              </a:spcBef>
              <a:spcAft>
                <a:spcPct val="0"/>
              </a:spcAft>
              <a:buNone/>
            </a:pPr>
            <a:r>
              <a:rPr lang="en-US" sz="2400" b="1" kern="1200">
                <a:solidFill>
                  <a:schemeClr val="tx1"/>
                </a:solidFill>
                <a:latin typeface="Arial"/>
                <a:ea typeface="+mn-ea"/>
                <a:cs typeface="Arial"/>
              </a:rPr>
              <a:t>Feel free to type questions in the chat – and we will answer at the end. </a:t>
            </a:r>
            <a:endParaRPr lang="en-US">
              <a:solidFill>
                <a:schemeClr val="tx1"/>
              </a:solidFill>
              <a:ea typeface="+mn-ea"/>
            </a:endParaRPr>
          </a:p>
          <a:p>
            <a:pPr marL="0" indent="0">
              <a:spcBef>
                <a:spcPts val="700"/>
              </a:spcBef>
              <a:spcAft>
                <a:spcPct val="0"/>
              </a:spcAft>
              <a:buNone/>
            </a:pPr>
            <a:endParaRPr lang="en-US" sz="2400" b="1" kern="120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marL="0" lvl="0" indent="0">
              <a:spcBef>
                <a:spcPts val="700"/>
              </a:spcBef>
              <a:spcAft>
                <a:spcPct val="0"/>
              </a:spcAft>
              <a:buNone/>
            </a:pPr>
            <a:endParaRPr lang="en-US" sz="2400" b="1" kern="1200">
              <a:solidFill>
                <a:schemeClr val="tx1"/>
              </a:solidFill>
              <a:latin typeface="+mn-lt"/>
              <a:ea typeface="+mn-ea"/>
              <a:cs typeface="Arial"/>
            </a:endParaRPr>
          </a:p>
          <a:p>
            <a:pPr marL="0" lvl="0" indent="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None/>
            </a:pPr>
            <a:endParaRPr lang="en-US" sz="2400" kern="1200">
              <a:solidFill>
                <a:prstClr val="black"/>
              </a:solidFill>
              <a:latin typeface="+mn-lt"/>
              <a:ea typeface="+mn-ea"/>
              <a:cs typeface="Arial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sz="24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sz="24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sz="24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sz="24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sz="2400" kern="1200">
              <a:solidFill>
                <a:srgbClr val="000000"/>
              </a:solidFill>
            </a:endParaRPr>
          </a:p>
          <a:p>
            <a:pPr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</a:t>
            </a:fld>
            <a:endParaRPr/>
          </a:p>
        </p:txBody>
      </p:sp>
      <p:pic>
        <p:nvPicPr>
          <p:cNvPr id="26" name="Picture 2" descr="NewLogoFinal">
            <a:extLst>
              <a:ext uri="{FF2B5EF4-FFF2-40B4-BE49-F238E27FC236}">
                <a16:creationId xmlns:a16="http://schemas.microsoft.com/office/drawing/2014/main" id="{142D44E4-A51F-4EB6-8811-A3132A7C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05389889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FC48B-5815-48BB-B6BF-08972516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74" y="392575"/>
            <a:ext cx="6329475" cy="766200"/>
          </a:xfrm>
        </p:spPr>
        <p:txBody>
          <a:bodyPr/>
          <a:lstStyle/>
          <a:p>
            <a:r>
              <a:rPr lang="en-US" sz="2800">
                <a:latin typeface="Arial"/>
                <a:cs typeface="Arial"/>
              </a:rPr>
              <a:t>Specialty Care Overview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9CC16-49A1-4FA6-AEF2-8F34AA2055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20</a:t>
            </a:fld>
            <a:endParaRPr lang="en"/>
          </a:p>
        </p:txBody>
      </p:sp>
      <p:pic>
        <p:nvPicPr>
          <p:cNvPr id="8" name="Picture 2" descr="NewLogoFinal">
            <a:extLst>
              <a:ext uri="{FF2B5EF4-FFF2-40B4-BE49-F238E27FC236}">
                <a16:creationId xmlns:a16="http://schemas.microsoft.com/office/drawing/2014/main" id="{C40384FA-0056-45CB-A00D-2324ACB5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13C5CA-C785-419A-BCEF-16FB9F25096B}"/>
              </a:ext>
            </a:extLst>
          </p:cNvPr>
          <p:cNvSpPr/>
          <p:nvPr/>
        </p:nvSpPr>
        <p:spPr>
          <a:xfrm>
            <a:off x="91937" y="1250394"/>
            <a:ext cx="9013463" cy="356629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endParaRPr lang="en-US" sz="1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No </a:t>
            </a:r>
            <a:r>
              <a:rPr lang="en-US" sz="2000" u="sng">
                <a:ea typeface="Calibri" panose="020F0502020204030204" pitchFamily="34" charset="0"/>
              </a:rPr>
              <a:t>new </a:t>
            </a:r>
            <a:r>
              <a:rPr lang="en-US" sz="2000" u="sng" err="1">
                <a:ea typeface="Calibri" panose="020F0502020204030204" pitchFamily="34" charset="0"/>
              </a:rPr>
              <a:t>eConsults</a:t>
            </a:r>
            <a:r>
              <a:rPr lang="en-US" sz="2000">
                <a:ea typeface="Calibri" panose="020F0502020204030204" pitchFamily="34" charset="0"/>
              </a:rPr>
              <a:t> for non-DHS managed care patients after Jan. 1, 2024. No specialty care visits will be scheduled after MHLA disenrollment. </a:t>
            </a:r>
          </a:p>
          <a:p>
            <a:pPr marL="342900" indent="-342900"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We will see FFS Medi-Cal patients but encourage them to talk to clinic. </a:t>
            </a:r>
          </a:p>
          <a:p>
            <a:pPr marL="342900" indent="-342900"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Once on managed care, we will tell patients they are now in managed care and should continue specialty care through their new network. </a:t>
            </a:r>
            <a:endParaRPr lang="en-US"/>
          </a:p>
          <a:p>
            <a:pPr marL="342900" indent="-342900"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We are not going to do a targeted outreach for high-risk patients.</a:t>
            </a:r>
          </a:p>
          <a:p>
            <a:pPr marL="342900" indent="-342900"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If want to continue with DHS, can either switch to DHS or a 'continuity of care' request must be filed (only for care up to a year).</a:t>
            </a:r>
            <a:endParaRPr lang="en-US"/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endParaRPr lang="en-US" sz="200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875823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293984-5A7E-068C-45F7-7563ED4D63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67335" y="392575"/>
            <a:ext cx="5258400" cy="766200"/>
          </a:xfrm>
        </p:spPr>
        <p:txBody>
          <a:bodyPr/>
          <a:lstStyle/>
          <a:p>
            <a:r>
              <a:rPr lang="en-US">
                <a:latin typeface="Arial"/>
                <a:cs typeface="Arial"/>
              </a:rPr>
              <a:t>More on Specialty care categories</a:t>
            </a:r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1BF3EA36-B153-1BA4-8102-6B082C1F29AF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21</a:t>
            </a:fld>
            <a:endParaRPr lang="en"/>
          </a:p>
        </p:txBody>
      </p:sp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1CEF26C4-E153-F53D-AD07-8AA982F9733A}"/>
              </a:ext>
            </a:extLst>
          </p:cNvPr>
          <p:cNvGraphicFramePr>
            <a:graphicFrameLocks noGrp="1"/>
          </p:cNvGraphicFramePr>
          <p:nvPr/>
        </p:nvGraphicFramePr>
        <p:xfrm>
          <a:off x="443753" y="1381728"/>
          <a:ext cx="8032994" cy="3194437"/>
        </p:xfrm>
        <a:graphic>
          <a:graphicData uri="http://schemas.openxmlformats.org/drawingml/2006/table">
            <a:tbl>
              <a:tblPr firstRow="1" firstCol="1" bandRow="1">
                <a:tableStyleId>{ABED8F2C-CC5C-44F6-9344-F058872C11D8}</a:tableStyleId>
              </a:tblPr>
              <a:tblGrid>
                <a:gridCol w="2083421">
                  <a:extLst>
                    <a:ext uri="{9D8B030D-6E8A-4147-A177-3AD203B41FA5}">
                      <a16:colId xmlns:a16="http://schemas.microsoft.com/office/drawing/2014/main" val="621016533"/>
                    </a:ext>
                  </a:extLst>
                </a:gridCol>
                <a:gridCol w="5949573">
                  <a:extLst>
                    <a:ext uri="{9D8B030D-6E8A-4147-A177-3AD203B41FA5}">
                      <a16:colId xmlns:a16="http://schemas.microsoft.com/office/drawing/2014/main" val="920172221"/>
                    </a:ext>
                  </a:extLst>
                </a:gridCol>
              </a:tblGrid>
              <a:tr h="213894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Insurance status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</a:rPr>
                        <a:t>Disposition starting January 1, 2024</a:t>
                      </a:r>
                    </a:p>
                  </a:txBody>
                  <a:tcPr marL="68580" marR="68580" marT="0" marB="0">
                    <a:solidFill>
                      <a:schemeClr val="accent1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19948214"/>
                  </a:ext>
                </a:extLst>
              </a:tr>
              <a:tr h="407121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Uninsured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000">
                        <a:effectLst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Patient will be referred to the DHS patient financial services (PFS) team for Medi-Cal enrollment and will be scheduled for the visit.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000">
                        <a:effectLst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833366857"/>
                  </a:ext>
                </a:extLst>
              </a:tr>
              <a:tr h="375368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Restricted-Scope Medi-Cal/</a:t>
                      </a:r>
                      <a:br>
                        <a:rPr lang="en-US" sz="1000">
                          <a:effectLst/>
                        </a:rPr>
                      </a:br>
                      <a:r>
                        <a:rPr lang="en-US" sz="1000">
                          <a:effectLst/>
                        </a:rPr>
                        <a:t>Medi-Cal FFS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Patient will be scheduled for the visit</a:t>
                      </a: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.  (Note: CPs to review urgency of </a:t>
                      </a:r>
                      <a:r>
                        <a:rPr lang="en-US" sz="1000" b="0" i="0" u="none" strike="noStrike" cap="none" err="1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eConsults</a:t>
                      </a:r>
                      <a:r>
                        <a:rPr lang="en-US" sz="1000" b="0" i="0" u="none" strike="noStrike" cap="none">
                          <a:solidFill>
                            <a:srgbClr val="000000"/>
                          </a:solidFill>
                          <a:effectLst/>
                          <a:latin typeface="Arial"/>
                          <a:cs typeface="Arial"/>
                          <a:sym typeface="Arial"/>
                        </a:rPr>
                        <a:t> and look toward establishing care in MCP network.)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endParaRPr lang="en-US" sz="1000" b="0" i="0" u="none" strike="noStrike" cap="none">
                        <a:solidFill>
                          <a:srgbClr val="000000"/>
                        </a:solidFill>
                        <a:effectLst/>
                        <a:latin typeface="Arial"/>
                        <a:cs typeface="Arial"/>
                        <a:sym typeface="Arial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369295120"/>
                  </a:ext>
                </a:extLst>
              </a:tr>
              <a:tr h="2066143">
                <a:tc>
                  <a:txBody>
                    <a:bodyPr/>
                    <a:lstStyle/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Non-DHS MCP</a:t>
                      </a: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Alert patient they are enrolled in a non-DHS MCP and encourage them to establish care in their new plan network and cancel the visit</a:t>
                      </a:r>
                    </a:p>
                    <a:p>
                      <a:pPr marL="1991360" marR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</a:rPr>
                        <a:t>OR</a:t>
                      </a:r>
                    </a:p>
                    <a:p>
                      <a:pPr marL="0" marR="0" lvl="0" indent="0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If patient desires, OPA will offer to switch them to a DHS MCP so they can get both primary and specialty care at DHS and schedule the visit 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                                                         </a:t>
                      </a:r>
                      <a:r>
                        <a:rPr lang="en-US" sz="1000">
                          <a:solidFill>
                            <a:srgbClr val="FF0000"/>
                          </a:solidFill>
                          <a:effectLst/>
                        </a:rPr>
                        <a:t>OR</a:t>
                      </a:r>
                    </a:p>
                    <a:p>
                      <a:pPr>
                        <a:spcAft>
                          <a:spcPts val="0"/>
                        </a:spcAft>
                      </a:pPr>
                      <a:r>
                        <a:rPr lang="en-US" sz="1000">
                          <a:effectLst/>
                        </a:rPr>
                        <a:t>If requested by patient or provider, CP may request a continuity of care (COC) request to continue specialty care at DHS (for up to 1 year period). </a:t>
                      </a: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val="3217521018"/>
                  </a:ext>
                </a:extLst>
              </a:tr>
            </a:tbl>
          </a:graphicData>
        </a:graphic>
      </p:graphicFrame>
      <p:pic>
        <p:nvPicPr>
          <p:cNvPr id="4" name="Picture 2" descr="NewLogoFinal">
            <a:extLst>
              <a:ext uri="{FF2B5EF4-FFF2-40B4-BE49-F238E27FC236}">
                <a16:creationId xmlns:a16="http://schemas.microsoft.com/office/drawing/2014/main" id="{782F4A71-A11E-E72E-E915-ADA3B9BACC4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56776957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FC48B-5815-48BB-B6BF-08972516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74" y="392575"/>
            <a:ext cx="6329475" cy="766200"/>
          </a:xfrm>
        </p:spPr>
        <p:txBody>
          <a:bodyPr/>
          <a:lstStyle/>
          <a:p>
            <a:r>
              <a:rPr lang="en-US" sz="2800" err="1">
                <a:latin typeface="Arial"/>
                <a:cs typeface="Arial"/>
              </a:rPr>
              <a:t>eConsult</a:t>
            </a:r>
            <a:r>
              <a:rPr lang="en-US" sz="2800">
                <a:latin typeface="Arial"/>
                <a:cs typeface="Arial"/>
              </a:rPr>
              <a:t> after MHLA</a:t>
            </a:r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9CC16-49A1-4FA6-AEF2-8F34AA2055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22</a:t>
            </a:fld>
            <a:endParaRPr lang="en"/>
          </a:p>
        </p:txBody>
      </p:sp>
      <p:pic>
        <p:nvPicPr>
          <p:cNvPr id="8" name="Picture 2" descr="NewLogoFinal">
            <a:extLst>
              <a:ext uri="{FF2B5EF4-FFF2-40B4-BE49-F238E27FC236}">
                <a16:creationId xmlns:a16="http://schemas.microsoft.com/office/drawing/2014/main" id="{C40384FA-0056-45CB-A00D-2324ACB5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13C5CA-C785-419A-BCEF-16FB9F25096B}"/>
              </a:ext>
            </a:extLst>
          </p:cNvPr>
          <p:cNvSpPr/>
          <p:nvPr/>
        </p:nvSpPr>
        <p:spPr>
          <a:xfrm>
            <a:off x="223227" y="1250394"/>
            <a:ext cx="8882173" cy="2150525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endParaRPr lang="en-US" sz="1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DHS will continue to receive </a:t>
            </a:r>
            <a:r>
              <a:rPr lang="en-US" sz="2000" err="1">
                <a:ea typeface="Calibri" panose="020F0502020204030204" pitchFamily="34" charset="0"/>
              </a:rPr>
              <a:t>eConsults</a:t>
            </a:r>
            <a:r>
              <a:rPr lang="en-US" sz="2000">
                <a:ea typeface="Calibri" panose="020F0502020204030204" pitchFamily="34" charset="0"/>
              </a:rPr>
              <a:t> on behalf of uninsured patients who do not qualify for Full-Scope Medi-Cal. </a:t>
            </a:r>
          </a:p>
          <a:p>
            <a:pPr marL="342900" indent="-342900"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CPs will need a contract to continue using </a:t>
            </a:r>
            <a:r>
              <a:rPr lang="en-US" sz="2000" err="1">
                <a:ea typeface="Calibri" panose="020F0502020204030204" pitchFamily="34" charset="0"/>
              </a:rPr>
              <a:t>eConsult</a:t>
            </a:r>
            <a:r>
              <a:rPr lang="en-US" sz="2000">
                <a:ea typeface="Calibri" panose="020F0502020204030204" pitchFamily="34" charset="0"/>
              </a:rPr>
              <a:t>. Details coming soon.</a:t>
            </a:r>
            <a:endParaRPr lang="en-US"/>
          </a:p>
          <a:p>
            <a:pPr marL="342900" indent="-342900"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DHS will audit </a:t>
            </a:r>
            <a:r>
              <a:rPr lang="en-US" sz="2000" err="1">
                <a:ea typeface="Calibri" panose="020F0502020204030204" pitchFamily="34" charset="0"/>
              </a:rPr>
              <a:t>eConsults</a:t>
            </a:r>
            <a:r>
              <a:rPr lang="en-US" sz="2000">
                <a:ea typeface="Calibri" panose="020F0502020204030204" pitchFamily="34" charset="0"/>
              </a:rPr>
              <a:t> submitted by CPs periodically for eligibility.</a:t>
            </a:r>
          </a:p>
          <a:p>
            <a:pPr>
              <a:lnSpc>
                <a:spcPct val="114999"/>
              </a:lnSpc>
            </a:pPr>
            <a:endParaRPr lang="en-US" sz="2000"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189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4F86C-6C31-B1A4-09F6-816EA4897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85800" y="1493520"/>
            <a:ext cx="5367900" cy="1780032"/>
          </a:xfrm>
        </p:spPr>
        <p:txBody>
          <a:bodyPr/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tabLst/>
              <a:defRPr/>
            </a:pPr>
            <a:b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</a:br>
            <a:r>
              <a:rPr kumimoji="0" lang="en-US" sz="32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  <a:t>Messaging &amp; Communications</a:t>
            </a:r>
            <a:br>
              <a:rPr kumimoji="0" lang="en-US" sz="4800" b="1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Skeena"/>
                <a:ea typeface="+mn-ea"/>
                <a:cs typeface="+mn-cs"/>
              </a:rPr>
            </a:br>
            <a:endParaRPr lang="en-US" sz="1800">
              <a:solidFill>
                <a:schemeClr val="bg1"/>
              </a:solidFill>
            </a:endParaRPr>
          </a:p>
        </p:txBody>
      </p:sp>
      <p:pic>
        <p:nvPicPr>
          <p:cNvPr id="3" name="Picture 2" descr="NewLogoFinal">
            <a:extLst>
              <a:ext uri="{FF2B5EF4-FFF2-40B4-BE49-F238E27FC236}">
                <a16:creationId xmlns:a16="http://schemas.microsoft.com/office/drawing/2014/main" id="{FE238243-23F3-A455-5470-F2DAAD33C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334" y="2720279"/>
            <a:ext cx="2400109" cy="151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461410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FC48B-5815-48BB-B6BF-08972516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74" y="392575"/>
            <a:ext cx="6329475" cy="766200"/>
          </a:xfrm>
        </p:spPr>
        <p:txBody>
          <a:bodyPr/>
          <a:lstStyle/>
          <a:p>
            <a:r>
              <a:rPr lang="en-US" sz="2400">
                <a:latin typeface="Arial"/>
                <a:cs typeface="Arial"/>
              </a:rPr>
              <a:t>Letters and Flyers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9CC16-49A1-4FA6-AEF2-8F34AA2055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24</a:t>
            </a:fld>
            <a:endParaRPr lang="en"/>
          </a:p>
        </p:txBody>
      </p:sp>
      <p:pic>
        <p:nvPicPr>
          <p:cNvPr id="8" name="Picture 2" descr="NewLogoFinal">
            <a:extLst>
              <a:ext uri="{FF2B5EF4-FFF2-40B4-BE49-F238E27FC236}">
                <a16:creationId xmlns:a16="http://schemas.microsoft.com/office/drawing/2014/main" id="{C40384FA-0056-45CB-A00D-2324ACB5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13C5CA-C785-419A-BCEF-16FB9F25096B}"/>
              </a:ext>
            </a:extLst>
          </p:cNvPr>
          <p:cNvSpPr/>
          <p:nvPr/>
        </p:nvSpPr>
        <p:spPr>
          <a:xfrm>
            <a:off x="223227" y="1250394"/>
            <a:ext cx="8882173" cy="1796582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 marL="285750" indent="-285750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endParaRPr lang="en-US" sz="1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Flyers and letters to our participants </a:t>
            </a:r>
          </a:p>
          <a:p>
            <a:pPr marL="342900" indent="-342900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Total of 3 mailings planned from MHLA (in addition to State mailings for those on Restricted Medi-Cal)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Encourage participants to apply to Restricted Medi-Cal now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B603ECE-76DD-C320-5A12-1FE50BFB0D7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15726" y="3183130"/>
            <a:ext cx="2512101" cy="16722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339744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>
            <a:extLst>
              <a:ext uri="{FF2B5EF4-FFF2-40B4-BE49-F238E27FC236}">
                <a16:creationId xmlns:a16="http://schemas.microsoft.com/office/drawing/2014/main" id="{445C2970-DFCB-80B5-976E-1BF9B5AA605E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Available on our website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9CC16-49A1-4FA6-AEF2-8F34AA2055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25</a:t>
            </a:fld>
            <a:endParaRPr lang="en"/>
          </a:p>
        </p:txBody>
      </p:sp>
      <p:pic>
        <p:nvPicPr>
          <p:cNvPr id="8" name="Picture 2" descr="NewLogoFinal">
            <a:extLst>
              <a:ext uri="{FF2B5EF4-FFF2-40B4-BE49-F238E27FC236}">
                <a16:creationId xmlns:a16="http://schemas.microsoft.com/office/drawing/2014/main" id="{C40384FA-0056-45CB-A00D-2324ACB5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5189" y="157983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D81EBCC-DB31-473D-50A5-095D4E3DB7F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34416" y="109769"/>
            <a:ext cx="3375085" cy="4359285"/>
          </a:xfrm>
          <a:prstGeom prst="rect">
            <a:avLst/>
          </a:prstGeom>
        </p:spPr>
      </p:pic>
      <p:sp>
        <p:nvSpPr>
          <p:cNvPr id="11" name="Title 1">
            <a:extLst>
              <a:ext uri="{FF2B5EF4-FFF2-40B4-BE49-F238E27FC236}">
                <a16:creationId xmlns:a16="http://schemas.microsoft.com/office/drawing/2014/main" id="{696999EA-BEDA-9BC5-A3CB-F99E4451E514}"/>
              </a:ext>
            </a:extLst>
          </p:cNvPr>
          <p:cNvSpPr txBox="1">
            <a:spLocks/>
          </p:cNvSpPr>
          <p:nvPr/>
        </p:nvSpPr>
        <p:spPr>
          <a:xfrm>
            <a:off x="666538" y="157983"/>
            <a:ext cx="6329475" cy="766200"/>
          </a:xfrm>
          <a:prstGeom prst="rect">
            <a:avLst/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 panose="020B0604020202020204" pitchFamily="34" charset="0"/>
                <a:ea typeface="Arial" panose="020B0604020202020204" pitchFamily="34" charset="0"/>
                <a:cs typeface="Arial" panose="020B0604020202020204" pitchFamily="34" charset="0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r>
              <a:rPr lang="en-US" sz="2000">
                <a:solidFill>
                  <a:schemeClr val="bg1"/>
                </a:solidFill>
              </a:rPr>
              <a:t>Flyers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1496C4EF-FCBA-806F-5B23-FA7B006E1C38}"/>
              </a:ext>
            </a:extLst>
          </p:cNvPr>
          <p:cNvSpPr txBox="1"/>
          <p:nvPr/>
        </p:nvSpPr>
        <p:spPr>
          <a:xfrm>
            <a:off x="802905" y="875969"/>
            <a:ext cx="2383986" cy="31393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/>
              <a:t>Available in: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/>
              <a:t>English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/>
              <a:t>Spanish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/>
              <a:t>Armenian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/>
              <a:t>Simplified Chinese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/>
              <a:t>Farsi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/>
              <a:t>Korean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/>
              <a:t>Russian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/>
              <a:t>Tagalog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/>
              <a:t>Thai</a:t>
            </a:r>
          </a:p>
          <a:p>
            <a:pPr marL="285750" indent="-285750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1800"/>
              <a:t>Vietnamese</a:t>
            </a:r>
          </a:p>
        </p:txBody>
      </p:sp>
    </p:spTree>
    <p:extLst>
      <p:ext uri="{BB962C8B-B14F-4D97-AF65-F5344CB8AC3E}">
        <p14:creationId xmlns:p14="http://schemas.microsoft.com/office/powerpoint/2010/main" val="2183774659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FC48B-5815-48BB-B6BF-08972516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74" y="392575"/>
            <a:ext cx="6329475" cy="766200"/>
          </a:xfrm>
        </p:spPr>
        <p:txBody>
          <a:bodyPr/>
          <a:lstStyle/>
          <a:p>
            <a:r>
              <a:rPr lang="en-US" sz="2400">
                <a:latin typeface="Arial"/>
                <a:cs typeface="Arial"/>
              </a:rPr>
              <a:t>Other Communications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9CC16-49A1-4FA6-AEF2-8F34AA2055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26</a:t>
            </a:fld>
            <a:endParaRPr lang="en"/>
          </a:p>
        </p:txBody>
      </p:sp>
      <p:pic>
        <p:nvPicPr>
          <p:cNvPr id="8" name="Picture 2" descr="NewLogoFinal">
            <a:extLst>
              <a:ext uri="{FF2B5EF4-FFF2-40B4-BE49-F238E27FC236}">
                <a16:creationId xmlns:a16="http://schemas.microsoft.com/office/drawing/2014/main" id="{C40384FA-0056-45CB-A00D-2324ACB5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13C5CA-C785-419A-BCEF-16FB9F25096B}"/>
              </a:ext>
            </a:extLst>
          </p:cNvPr>
          <p:cNvSpPr/>
          <p:nvPr/>
        </p:nvSpPr>
        <p:spPr>
          <a:xfrm>
            <a:off x="223227" y="1250394"/>
            <a:ext cx="8882173" cy="3212354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endParaRPr lang="en-US" sz="1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Robocall and texting campaigns</a:t>
            </a:r>
          </a:p>
          <a:p>
            <a:pPr marL="342900" indent="-342900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Webinars – likely another in the Fall.</a:t>
            </a:r>
          </a:p>
          <a:p>
            <a:pPr marL="342900" indent="-342900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Webpage with information and resources</a:t>
            </a:r>
          </a:p>
          <a:p>
            <a:pPr marL="342900" indent="-342900">
              <a:lnSpc>
                <a:spcPct val="114999"/>
              </a:lnSpc>
              <a:buClr>
                <a:srgbClr val="263248"/>
              </a:buClr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Community Council input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999"/>
              </a:lnSpc>
              <a:buClr>
                <a:srgbClr val="263248"/>
              </a:buClr>
              <a:buFont typeface="Wingdings" panose="05000000000000000000" pitchFamily="2" charset="2"/>
              <a:buChar char="§"/>
            </a:pP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999"/>
              </a:lnSpc>
              <a:buClr>
                <a:srgbClr val="263248"/>
              </a:buClr>
              <a:buFont typeface="Wingdings" panose="05000000000000000000" pitchFamily="2" charset="2"/>
              <a:buChar char="§"/>
            </a:pP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4999"/>
              </a:lnSpc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2366F4-5E27-991D-CA14-0DBB9E20D834}"/>
              </a:ext>
            </a:extLst>
          </p:cNvPr>
          <p:cNvSpPr txBox="1"/>
          <p:nvPr/>
        </p:nvSpPr>
        <p:spPr>
          <a:xfrm>
            <a:off x="220170" y="3117594"/>
            <a:ext cx="8732595" cy="160043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 u="sng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Robocall and Text Message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 b="1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English</a:t>
            </a:r>
            <a:r>
              <a:rPr lang="en-US" sz="1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 </a:t>
            </a:r>
            <a:r>
              <a:rPr lang="en-US" b="1">
                <a:latin typeface="Calibri" panose="020F0502020204030204" pitchFamily="34" charset="0"/>
                <a:ea typeface="Calibri" panose="020F0502020204030204" pitchFamily="34" charset="0"/>
              </a:rPr>
              <a:t>Example</a:t>
            </a:r>
            <a:endParaRPr lang="en-US" sz="1400"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L="0" marR="0">
              <a:spcBef>
                <a:spcPts val="0"/>
              </a:spcBef>
              <a:spcAft>
                <a:spcPts val="0"/>
              </a:spcAft>
            </a:pPr>
            <a:r>
              <a:rPr lang="en-US" sz="1400">
                <a:effectLst/>
                <a:latin typeface="Calibri" panose="020F0502020204030204" pitchFamily="34" charset="0"/>
                <a:ea typeface="Calibri" panose="020F0502020204030204" pitchFamily="34" charset="0"/>
              </a:rPr>
              <a:t>Hello #FirstName# #LastName#: My Health LA has great news to share! Beginning January 31, 2024, everyone will be eligible for Full-Scope Medi-Cal health insurance. Immigration status does not matter. You must enroll in Emergency Medi-Cal before January 31, 2024. To enroll in Emergency Medi-Cal, please contact your medical home clinic, #ClinicName# at #ClinicNumber#. You will be disenrolled from My Health LA on January 31, 2024. If you don’t know your medical home clinic, call My Health LA member services at (844)744-6452.  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DE1E0C1-7A18-CBAC-846F-F6A08667DF2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734414" y="1304197"/>
            <a:ext cx="2405410" cy="1603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2582077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Arial"/>
                <a:cs typeface="Arial"/>
              </a:rPr>
              <a:t>Website</a:t>
            </a: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27</a:t>
            </a:fld>
            <a:endParaRPr/>
          </a:p>
        </p:txBody>
      </p:sp>
      <p:pic>
        <p:nvPicPr>
          <p:cNvPr id="26" name="Picture 2" descr="NewLogoFinal">
            <a:extLst>
              <a:ext uri="{FF2B5EF4-FFF2-40B4-BE49-F238E27FC236}">
                <a16:creationId xmlns:a16="http://schemas.microsoft.com/office/drawing/2014/main" id="{142D44E4-A51F-4EB6-8811-A3132A7C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D68933F3-01DD-66AB-D16E-3145A11E40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441043" y="1366931"/>
            <a:ext cx="3912345" cy="3499741"/>
          </a:xfrm>
          <a:prstGeom prst="rect">
            <a:avLst/>
          </a:prstGeom>
        </p:spPr>
      </p:pic>
      <p:pic>
        <p:nvPicPr>
          <p:cNvPr id="2" name="Picture 2">
            <a:extLst>
              <a:ext uri="{FF2B5EF4-FFF2-40B4-BE49-F238E27FC236}">
                <a16:creationId xmlns:a16="http://schemas.microsoft.com/office/drawing/2014/main" id="{9DD4C032-27E5-B03C-5365-EE532520981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4173" y="1476185"/>
            <a:ext cx="3198952" cy="1605161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46E63C25-0A58-8560-F827-C6DCB8B00AA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94217" y="3374563"/>
            <a:ext cx="1433332" cy="1606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32443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1F4F86C-6C31-B1A4-09F6-816EA4897B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79077" y="1699722"/>
            <a:ext cx="5367900" cy="1780032"/>
          </a:xfrm>
        </p:spPr>
        <p:txBody>
          <a:bodyPr/>
          <a:lstStyle/>
          <a:p>
            <a:pPr>
              <a:defRPr/>
            </a:pPr>
            <a:br>
              <a:rPr lang="en-US" sz="32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What </a:t>
            </a:r>
            <a:r>
              <a:rPr lang="en-US" sz="3600" kern="1200">
                <a:solidFill>
                  <a:schemeClr val="bg1"/>
                </a:solidFill>
                <a:latin typeface="Arial"/>
                <a:ea typeface="+mn-ea"/>
                <a:cs typeface="Arial"/>
              </a:rPr>
              <a:t>Should You Do Now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?</a:t>
            </a:r>
            <a:br>
              <a:rPr lang="en-US" sz="3600" b="1" i="0" u="none" strike="noStrike" kern="1200" cap="none" spc="0" normalizeH="0" baseline="0" noProof="0">
                <a:ln>
                  <a:noFill/>
                </a:ln>
                <a:effectLst/>
                <a:uLnTx/>
                <a:uFillTx/>
                <a:latin typeface="Arial"/>
                <a:ea typeface="+mn-ea"/>
                <a:cs typeface="+mn-cs"/>
              </a:rPr>
            </a:br>
            <a:endParaRPr lang="en-US" kern="1200">
              <a:latin typeface="Arial"/>
              <a:ea typeface="+mn-ea"/>
              <a:cs typeface="Arial"/>
            </a:endParaRPr>
          </a:p>
        </p:txBody>
      </p:sp>
      <p:pic>
        <p:nvPicPr>
          <p:cNvPr id="3" name="Picture 2" descr="NewLogoFinal">
            <a:extLst>
              <a:ext uri="{FF2B5EF4-FFF2-40B4-BE49-F238E27FC236}">
                <a16:creationId xmlns:a16="http://schemas.microsoft.com/office/drawing/2014/main" id="{FE238243-23F3-A455-5470-F2DAAD33CD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57334" y="2720279"/>
            <a:ext cx="2400109" cy="151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989643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Incentive Campaign</a:t>
            </a:r>
            <a:endParaRPr lang="en-US" sz="2400"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266218" y="1595709"/>
            <a:ext cx="7914396" cy="3003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>
                <a:solidFill>
                  <a:schemeClr val="tx1"/>
                </a:solidFill>
                <a:latin typeface="Calibri"/>
                <a:ea typeface="Calibri" panose="020F0502020204030204" pitchFamily="34" charset="0"/>
                <a:cs typeface="Times New Roman"/>
              </a:rPr>
              <a:t>Encourage MHLA participant enrollment into Restricted Medi-Cal.</a:t>
            </a:r>
            <a:endParaRPr lang="en-US">
              <a:solidFill>
                <a:schemeClr val="tx1"/>
              </a:solidFill>
              <a:latin typeface="Calibri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Calibri"/>
                <a:cs typeface="Times New Roman"/>
              </a:rPr>
              <a:t>Financial incentives based on enrollment increases.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Calibri"/>
                <a:cs typeface="Times New Roman"/>
              </a:rPr>
              <a:t>Run from April to October 2023.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Calibri"/>
                <a:cs typeface="Times New Roman"/>
              </a:rPr>
              <a:t>Details on reward levels and incentive amounts.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chemeClr val="tx1"/>
                </a:solidFill>
                <a:latin typeface="Calibri"/>
                <a:cs typeface="Times New Roman"/>
              </a:rPr>
              <a:t>Receiving data from DPSS this week. </a:t>
            </a:r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63248"/>
              </a:buClr>
              <a:buFont typeface="Wingdings" panose="05000000000000000000" pitchFamily="2" charset="2"/>
              <a:buChar char="§"/>
            </a:pPr>
            <a:endParaRPr lang="en-US">
              <a:solidFill>
                <a:schemeClr val="tx1"/>
              </a:solidFill>
              <a:latin typeface="Calibri"/>
              <a:cs typeface="Calibri"/>
            </a:endParaRPr>
          </a:p>
          <a:p>
            <a:pPr marL="0" indent="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None/>
            </a:pPr>
            <a:endParaRPr lang="en-US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29</a:t>
            </a:fld>
            <a:endParaRPr/>
          </a:p>
        </p:txBody>
      </p:sp>
      <p:pic>
        <p:nvPicPr>
          <p:cNvPr id="26" name="Picture 2" descr="NewLogoFinal">
            <a:extLst>
              <a:ext uri="{FF2B5EF4-FFF2-40B4-BE49-F238E27FC236}">
                <a16:creationId xmlns:a16="http://schemas.microsoft.com/office/drawing/2014/main" id="{142D44E4-A51F-4EB6-8811-A3132A7C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6F587B3-5FF2-AC34-86B6-E226EC047A60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15920" r="15217"/>
          <a:stretch/>
        </p:blipFill>
        <p:spPr>
          <a:xfrm>
            <a:off x="6005593" y="2687497"/>
            <a:ext cx="1613648" cy="17148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225370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Arial"/>
                <a:cs typeface="Arial"/>
              </a:rPr>
              <a:t>Overview</a:t>
            </a:r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155152" y="1238351"/>
            <a:ext cx="8206548" cy="3516405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None/>
            </a:pPr>
            <a:r>
              <a:rPr lang="en-US" sz="2400" kern="120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Medi-Cal Expansion</a:t>
            </a:r>
            <a:endParaRPr lang="en-US" sz="24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1" indent="-4572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kern="1200">
                <a:latin typeface="+mn-lt"/>
                <a:ea typeface="+mn-ea"/>
                <a:cs typeface="+mn-cs"/>
              </a:rPr>
              <a:t>Impact on MHLA</a:t>
            </a:r>
            <a:endParaRPr lang="en-US" kern="1200">
              <a:latin typeface="+mn-lt"/>
              <a:ea typeface="+mn-ea"/>
              <a:cs typeface="Arial"/>
            </a:endParaRPr>
          </a:p>
          <a:p>
            <a:pPr lvl="1" indent="-4572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kern="1200">
                <a:latin typeface="+mn-lt"/>
                <a:ea typeface="+mn-ea"/>
                <a:cs typeface="+mn-cs"/>
              </a:rPr>
              <a:t>The plan/timeline </a:t>
            </a:r>
            <a:endParaRPr lang="en-US" kern="1200">
              <a:latin typeface="+mn-lt"/>
              <a:ea typeface="+mn-ea"/>
              <a:cs typeface="Arial"/>
            </a:endParaRPr>
          </a:p>
          <a:p>
            <a:pPr marL="0" lvl="0" indent="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None/>
            </a:pPr>
            <a:r>
              <a:rPr lang="en-US" sz="2400" kern="1200">
                <a:solidFill>
                  <a:srgbClr val="0070C0"/>
                </a:solidFill>
                <a:latin typeface="+mn-lt"/>
                <a:ea typeface="+mn-ea"/>
                <a:cs typeface="+mn-cs"/>
              </a:rPr>
              <a:t>MHLA</a:t>
            </a:r>
            <a:endParaRPr lang="en-US" sz="24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1" indent="-4572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kern="1200">
                <a:latin typeface="+mn-lt"/>
                <a:ea typeface="+mn-ea"/>
                <a:cs typeface="+mn-cs"/>
              </a:rPr>
              <a:t>What will happen?</a:t>
            </a:r>
            <a:endParaRPr lang="en-US" kern="1200">
              <a:latin typeface="+mn-lt"/>
              <a:ea typeface="+mn-ea"/>
              <a:cs typeface="Arial"/>
            </a:endParaRPr>
          </a:p>
          <a:p>
            <a:pPr indent="-457200" eaLnBrk="0" fontAlgn="base" hangingPunct="0">
              <a:spcBef>
                <a:spcPts val="700"/>
              </a:spcBef>
              <a:spcAft>
                <a:spcPct val="0"/>
              </a:spcAft>
              <a:buClr>
                <a:schemeClr val="tx1"/>
              </a:buClr>
              <a:buSzPct val="100000"/>
              <a:buFont typeface="Wingdings" panose="05000000000000000000" pitchFamily="2" charset="2"/>
              <a:buChar char="§"/>
            </a:pPr>
            <a:r>
              <a:rPr lang="en-US" b="1" kern="1200">
                <a:latin typeface="Arial"/>
                <a:cs typeface="Arial"/>
              </a:rPr>
              <a:t>Please help all MHLA participants enroll in Restricted Medi-Cal before January 1, 2024.</a:t>
            </a:r>
            <a:endParaRPr lang="en-US" kern="1200">
              <a:latin typeface="Arial"/>
              <a:ea typeface="+mn-ea"/>
              <a:cs typeface="Arial"/>
            </a:endParaRPr>
          </a:p>
          <a:p>
            <a:pPr marL="0" lvl="0" indent="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None/>
            </a:pPr>
            <a:endParaRPr lang="en-US" sz="24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sz="24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sz="24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sz="24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sz="24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 sz="2400" kern="1200">
              <a:solidFill>
                <a:prstClr val="black"/>
              </a:solidFill>
              <a:latin typeface="+mn-lt"/>
              <a:ea typeface="+mn-ea"/>
              <a:cs typeface="+mn-cs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</a:t>
            </a:fld>
            <a:endParaRPr/>
          </a:p>
        </p:txBody>
      </p:sp>
      <p:pic>
        <p:nvPicPr>
          <p:cNvPr id="26" name="Picture 2" descr="NewLogoFinal">
            <a:extLst>
              <a:ext uri="{FF2B5EF4-FFF2-40B4-BE49-F238E27FC236}">
                <a16:creationId xmlns:a16="http://schemas.microsoft.com/office/drawing/2014/main" id="{142D44E4-A51F-4EB6-8811-A3132A7C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BA409D7-DE76-C17D-DB6D-E2176E79986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3813" y="1406814"/>
            <a:ext cx="2672069" cy="17813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296824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Arial"/>
                <a:cs typeface="Arial"/>
              </a:rPr>
              <a:t>Need Help With Enrollment?</a:t>
            </a:r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266218" y="1595709"/>
            <a:ext cx="7914396" cy="3003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>
                <a:solidFill>
                  <a:schemeClr val="tx1"/>
                </a:solidFill>
                <a:ea typeface="Calibri" panose="020F0502020204030204" pitchFamily="34" charset="0"/>
              </a:rPr>
              <a:t>DPSS: dpss.lacounty.gov</a:t>
            </a:r>
            <a:endParaRPr lang="en-US"/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"/>
              <a:tabLst>
                <a:tab pos="457200" algn="l"/>
              </a:tabLst>
            </a:pPr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30</a:t>
            </a:fld>
            <a:endParaRPr/>
          </a:p>
        </p:txBody>
      </p:sp>
      <p:pic>
        <p:nvPicPr>
          <p:cNvPr id="26" name="Picture 2" descr="NewLogoFinal">
            <a:extLst>
              <a:ext uri="{FF2B5EF4-FFF2-40B4-BE49-F238E27FC236}">
                <a16:creationId xmlns:a16="http://schemas.microsoft.com/office/drawing/2014/main" id="{142D44E4-A51F-4EB6-8811-A3132A7C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C9D58F7C-6F04-4BD1-9222-A0FA1F3996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0536" y="2159287"/>
            <a:ext cx="5653136" cy="279281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55BFC3-D489-4676-89BB-E26994EF506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321296" y="292608"/>
            <a:ext cx="1442255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649290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>
                <a:latin typeface="Arial"/>
                <a:cs typeface="Arial"/>
              </a:rPr>
              <a:t>Need Help With Enrollment?</a:t>
            </a:r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219880" y="1634324"/>
            <a:ext cx="7914396" cy="3003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>
                <a:latin typeface="Tahoma"/>
                <a:ea typeface="Tahoma"/>
                <a:cs typeface="Tahoma"/>
                <a:hlinkClick r:id="rId3"/>
              </a:rPr>
              <a:t>BAILA</a:t>
            </a:r>
            <a:r>
              <a:rPr lang="en-US">
                <a:latin typeface="Tahoma"/>
                <a:ea typeface="Tahoma"/>
                <a:cs typeface="Tahoma"/>
              </a:rPr>
              <a:t>: 888-624-4752 or </a:t>
            </a:r>
            <a:r>
              <a:rPr lang="en-US">
                <a:latin typeface="Arial"/>
                <a:ea typeface="Calibri" panose="020F0502020204030204" pitchFamily="34" charset="0"/>
                <a:cs typeface="Arial"/>
                <a:hlinkClick r:id="rId4"/>
              </a:rPr>
              <a:t>www.bailanetwork.org</a:t>
            </a:r>
            <a:endParaRPr lang="en-US"/>
          </a:p>
          <a:p>
            <a:pPr marL="34290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>
                <a:solidFill>
                  <a:schemeClr val="tx1"/>
                </a:solidFill>
                <a:latin typeface="Arial"/>
                <a:cs typeface="Arial"/>
              </a:rPr>
              <a:t>Community Health Outreach Initiatives</a:t>
            </a:r>
            <a:endParaRPr lang="en-US">
              <a:solidFill>
                <a:schemeClr val="tx1"/>
              </a:solidFill>
            </a:endParaRPr>
          </a:p>
          <a:p>
            <a:pPr marL="800100" lvl="1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>
                <a:solidFill>
                  <a:schemeClr val="tx1"/>
                </a:solidFill>
                <a:latin typeface="Arial"/>
                <a:cs typeface="Arial"/>
                <a:hlinkClick r:id="rId5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http://publichealth.lacounty.gov/mch/choi/choi.htm</a:t>
            </a:r>
            <a:endParaRPr lang="en-US">
              <a:solidFill>
                <a:schemeClr val="tx1"/>
              </a:solidFill>
              <a:latin typeface="Calibri" panose="020F0502020204030204" pitchFamily="34" charset="0"/>
              <a:cs typeface="Times New Roman" panose="02020603050405020304" pitchFamily="18" charset="0"/>
            </a:endParaRPr>
          </a:p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rgbClr val="263248"/>
              </a:buClr>
              <a:buNone/>
            </a:pPr>
            <a:endParaRPr lang="en-US">
              <a:solidFill>
                <a:schemeClr val="tx1"/>
              </a:solidFill>
            </a:endParaRPr>
          </a:p>
          <a:p>
            <a:pPr marL="45720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 lang="en-US">
              <a:solidFill>
                <a:schemeClr val="tx1"/>
              </a:solidFill>
            </a:endParaRPr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31</a:t>
            </a:fld>
            <a:endParaRPr/>
          </a:p>
        </p:txBody>
      </p:sp>
      <p:pic>
        <p:nvPicPr>
          <p:cNvPr id="26" name="Picture 2" descr="NewLogoFinal">
            <a:extLst>
              <a:ext uri="{FF2B5EF4-FFF2-40B4-BE49-F238E27FC236}">
                <a16:creationId xmlns:a16="http://schemas.microsoft.com/office/drawing/2014/main" id="{142D44E4-A51F-4EB6-8811-A3132A7C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355BFC3-D489-4676-89BB-E26994EF5069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321296" y="292608"/>
            <a:ext cx="1442255" cy="14081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564536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/>
            <a:r>
              <a:rPr lang="en-US" sz="2400" err="1">
                <a:latin typeface="Arial"/>
                <a:cs typeface="Arial"/>
              </a:rPr>
              <a:t>BenefitsCal</a:t>
            </a:r>
            <a:endParaRPr lang="en-US" sz="2400">
              <a:latin typeface="Arial"/>
              <a:cs typeface="Arial"/>
            </a:endParaRPr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266218" y="1595709"/>
            <a:ext cx="7914396" cy="3003659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tx1"/>
              </a:buClr>
              <a:buFont typeface="Wingdings" panose="05000000000000000000" pitchFamily="2" charset="2"/>
              <a:buChar char="§"/>
              <a:tabLst>
                <a:tab pos="457200" algn="l"/>
              </a:tabLst>
            </a:pPr>
            <a:r>
              <a:rPr lang="en-US">
                <a:solidFill>
                  <a:schemeClr val="tx1"/>
                </a:solidFill>
                <a:ea typeface="Calibri" panose="020F0502020204030204" pitchFamily="34" charset="0"/>
              </a:rPr>
              <a:t>Benefitscal.com/Help/HCPDE </a:t>
            </a:r>
            <a:endParaRPr lang="en-US"/>
          </a:p>
          <a:p>
            <a:pPr marL="342900" lvl="0" indent="-34290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>
                <a:schemeClr val="accent2"/>
              </a:buClr>
              <a:buFont typeface="Wingdings" panose="05000000000000000000" pitchFamily="2" charset="2"/>
              <a:buChar char=""/>
              <a:tabLst>
                <a:tab pos="457200" algn="l"/>
              </a:tabLst>
            </a:pPr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32</a:t>
            </a:fld>
            <a:endParaRPr/>
          </a:p>
        </p:txBody>
      </p:sp>
      <p:pic>
        <p:nvPicPr>
          <p:cNvPr id="26" name="Picture 2" descr="NewLogoFinal">
            <a:extLst>
              <a:ext uri="{FF2B5EF4-FFF2-40B4-BE49-F238E27FC236}">
                <a16:creationId xmlns:a16="http://schemas.microsoft.com/office/drawing/2014/main" id="{142D44E4-A51F-4EB6-8811-A3132A7C16C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683F0283-8F24-E8D1-C921-68FB1A6556A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001328" y="2139840"/>
            <a:ext cx="4677050" cy="2743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155694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2"/>
          <p:cNvSpPr txBox="1">
            <a:spLocks noGrp="1"/>
          </p:cNvSpPr>
          <p:nvPr>
            <p:ph type="title"/>
          </p:nvPr>
        </p:nvSpPr>
        <p:spPr>
          <a:xfrm>
            <a:off x="814275" y="392575"/>
            <a:ext cx="5258400" cy="766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sz="2400">
                <a:latin typeface="Arial"/>
                <a:cs typeface="Arial"/>
              </a:rPr>
              <a:t>Public Charge </a:t>
            </a:r>
            <a:endParaRPr lang="en-US" sz="2400"/>
          </a:p>
        </p:txBody>
      </p:sp>
      <p:sp>
        <p:nvSpPr>
          <p:cNvPr id="192" name="Google Shape;192;p12"/>
          <p:cNvSpPr txBox="1">
            <a:spLocks noGrp="1"/>
          </p:cNvSpPr>
          <p:nvPr>
            <p:ph type="sldNum" idx="12"/>
          </p:nvPr>
        </p:nvSpPr>
        <p:spPr>
          <a:xfrm>
            <a:off x="7618000" y="4636500"/>
            <a:ext cx="1487400" cy="31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33</a:t>
            </a:fld>
            <a:endParaRPr/>
          </a:p>
        </p:txBody>
      </p:sp>
      <p:sp>
        <p:nvSpPr>
          <p:cNvPr id="193" name="Google Shape;193;p12"/>
          <p:cNvSpPr txBox="1">
            <a:spLocks noGrp="1"/>
          </p:cNvSpPr>
          <p:nvPr>
            <p:ph type="body" idx="1"/>
          </p:nvPr>
        </p:nvSpPr>
        <p:spPr>
          <a:xfrm>
            <a:off x="193877" y="1436558"/>
            <a:ext cx="8049177" cy="230459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1" indent="0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ClrTx/>
              <a:buNone/>
              <a:tabLst>
                <a:tab pos="914400" algn="l"/>
              </a:tabLst>
            </a:pPr>
            <a:endParaRPr lang="en-US">
              <a:solidFill>
                <a:schemeClr val="tx1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lvl="0" indent="-457200" eaLnBrk="0" fontAlgn="base" hangingPunct="0">
              <a:spcBef>
                <a:spcPts val="700"/>
              </a:spcBef>
              <a:spcAft>
                <a:spcPct val="0"/>
              </a:spcAft>
              <a:buClrTx/>
              <a:buSzPct val="100000"/>
              <a:buFont typeface="Wingdings" panose="05000000000000000000" pitchFamily="2" charset="2"/>
              <a:buChar char="§"/>
            </a:pPr>
            <a:endParaRPr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49195EA-2F58-4C31-9EBD-132B0489B611}"/>
              </a:ext>
            </a:extLst>
          </p:cNvPr>
          <p:cNvSpPr txBox="1"/>
          <p:nvPr/>
        </p:nvSpPr>
        <p:spPr>
          <a:xfrm>
            <a:off x="135608" y="1444152"/>
            <a:ext cx="5436640" cy="103259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kern="1200">
                <a:ea typeface="Tahoma"/>
                <a:cs typeface="Tahoma"/>
              </a:rPr>
              <a:t>Dependency on government programs</a:t>
            </a:r>
          </a:p>
          <a:p>
            <a:pPr marL="682625" lvl="1" indent="-228600" fontAlgn="base">
              <a:lnSpc>
                <a:spcPct val="90000"/>
              </a:lnSpc>
              <a:spcBef>
                <a:spcPts val="500"/>
              </a:spcBef>
              <a:buClrTx/>
              <a:buFont typeface="Arial" panose="020B0604020202020204" pitchFamily="34" charset="0"/>
              <a:buChar char="•"/>
            </a:pPr>
            <a:r>
              <a:rPr lang="en-US" sz="1800" kern="1200">
                <a:ea typeface="Tahoma"/>
                <a:cs typeface="Tahoma"/>
              </a:rPr>
              <a:t>Most are exempt from “public charge” test</a:t>
            </a:r>
          </a:p>
          <a:p>
            <a:pPr marL="285750" lvl="0" indent="-285750" fontAlgn="base">
              <a:lnSpc>
                <a:spcPct val="90000"/>
              </a:lnSpc>
              <a:spcBef>
                <a:spcPts val="1000"/>
              </a:spcBef>
              <a:buClrTx/>
              <a:buFont typeface="Wingdings" panose="05000000000000000000" pitchFamily="2" charset="2"/>
              <a:buChar char="§"/>
            </a:pPr>
            <a:r>
              <a:rPr lang="en-US" sz="1800" kern="1200">
                <a:ea typeface="Tahoma"/>
                <a:cs typeface="Tahoma"/>
              </a:rPr>
              <a:t>Exception for long-term care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9E340739-E168-45B8-1696-458F42ACF6D1}"/>
              </a:ext>
            </a:extLst>
          </p:cNvPr>
          <p:cNvSpPr txBox="1"/>
          <p:nvPr/>
        </p:nvSpPr>
        <p:spPr>
          <a:xfrm>
            <a:off x="271538" y="3219817"/>
            <a:ext cx="7970715" cy="136345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pPr fontAlgn="base">
              <a:lnSpc>
                <a:spcPct val="90000"/>
              </a:lnSpc>
              <a:spcBef>
                <a:spcPts val="1000"/>
              </a:spcBef>
              <a:buClrTx/>
            </a:pPr>
            <a:r>
              <a:rPr lang="en-US" sz="1600" b="1" kern="1200">
                <a:latin typeface="+mn-lt"/>
                <a:ea typeface="Tahoma"/>
                <a:cs typeface="Tahoma"/>
              </a:rPr>
              <a:t>Helpful Resources:</a:t>
            </a:r>
          </a:p>
          <a:p>
            <a:pPr marL="285750" indent="-285750" fontAlgn="base">
              <a:lnSpc>
                <a:spcPct val="90000"/>
              </a:lnSpc>
              <a:spcBef>
                <a:spcPts val="1000"/>
              </a:spcBef>
              <a:buClrTx/>
              <a:buFont typeface="Wingdings" panose="05000000000000000000" pitchFamily="2" charset="2"/>
              <a:buChar char="§"/>
            </a:pPr>
            <a:r>
              <a:rPr lang="en-US" sz="1600" kern="1200">
                <a:latin typeface="+mn-lt"/>
                <a:ea typeface="Tahoma"/>
                <a:cs typeface="Tahoma"/>
              </a:rPr>
              <a:t>LAC Office of Immigrant Affairs: 800-593-8222 or </a:t>
            </a:r>
            <a:r>
              <a:rPr lang="en-US" sz="1600" kern="1200">
                <a:latin typeface="+mn-lt"/>
                <a:ea typeface="Tahoma"/>
                <a:hlinkClick r:id="rId3"/>
              </a:rPr>
              <a:t>oia.lacounty.gov/publiccharge</a:t>
            </a:r>
            <a:endParaRPr lang="en-US" sz="1600" kern="120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 fontAlgn="base">
              <a:lnSpc>
                <a:spcPct val="90000"/>
              </a:lnSpc>
              <a:spcBef>
                <a:spcPts val="1000"/>
              </a:spcBef>
              <a:buClrTx/>
              <a:buFont typeface="Wingdings" panose="05000000000000000000" pitchFamily="2" charset="2"/>
              <a:buChar char="§"/>
            </a:pPr>
            <a:r>
              <a:rPr lang="en-US" sz="1600" kern="1200">
                <a:latin typeface="+mn-lt"/>
                <a:ea typeface="Tahoma"/>
                <a:cs typeface="Tahoma"/>
              </a:rPr>
              <a:t>BAILA: 888-624-4752 or </a:t>
            </a:r>
            <a:r>
              <a:rPr lang="en-US" sz="1600" kern="1200">
                <a:latin typeface="+mn-lt"/>
                <a:ea typeface="Tahoma"/>
                <a:hlinkClick r:id="rId4"/>
              </a:rPr>
              <a:t>www.bailanetwork.org</a:t>
            </a:r>
            <a:endParaRPr lang="en-US" sz="1600" kern="1200">
              <a:latin typeface="+mn-lt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ct val="90000"/>
              </a:lnSpc>
              <a:spcBef>
                <a:spcPts val="1000"/>
              </a:spcBef>
              <a:buClrTx/>
              <a:buFont typeface="Wingdings" panose="05000000000000000000" pitchFamily="2" charset="2"/>
              <a:buChar char="§"/>
            </a:pPr>
            <a:r>
              <a:rPr lang="en-US" sz="1600" kern="1200">
                <a:latin typeface="+mn-lt"/>
                <a:ea typeface="Tahoma"/>
              </a:rPr>
              <a:t>Neighborhood Legal Services of LA County: 800-433-6251 or </a:t>
            </a:r>
            <a:r>
              <a:rPr lang="en-US" sz="1600" kern="1200">
                <a:latin typeface="+mn-lt"/>
                <a:ea typeface="Tahoma"/>
                <a:hlinkClick r:id="rId5"/>
              </a:rPr>
              <a:t>nlsla.org</a:t>
            </a:r>
          </a:p>
        </p:txBody>
      </p:sp>
      <p:pic>
        <p:nvPicPr>
          <p:cNvPr id="5" name="Picture 2" descr="NewLogoFinal">
            <a:extLst>
              <a:ext uri="{FF2B5EF4-FFF2-40B4-BE49-F238E27FC236}">
                <a16:creationId xmlns:a16="http://schemas.microsoft.com/office/drawing/2014/main" id="{40B455BE-52A2-A4D3-2048-7B198354B4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BCFC65EC-10A6-F178-AA61-FF4ECF530FE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679699" y="1342882"/>
            <a:ext cx="2410319" cy="16068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65678238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3" name="Google Shape;223;p14"/>
          <p:cNvSpPr txBox="1">
            <a:spLocks noGrp="1"/>
          </p:cNvSpPr>
          <p:nvPr>
            <p:ph type="sldNum" idx="12"/>
          </p:nvPr>
        </p:nvSpPr>
        <p:spPr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34</a:t>
            </a:fld>
            <a:endParaRPr/>
          </a:p>
        </p:txBody>
      </p:sp>
      <p:pic>
        <p:nvPicPr>
          <p:cNvPr id="8" name="Picture 2" descr="NewLogoFinal">
            <a:extLst>
              <a:ext uri="{FF2B5EF4-FFF2-40B4-BE49-F238E27FC236}">
                <a16:creationId xmlns:a16="http://schemas.microsoft.com/office/drawing/2014/main" id="{66EBEAC6-0EF0-4329-B1F7-3564409CDDA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76057" y="871662"/>
            <a:ext cx="3167943" cy="20048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F78B0DD4-44AD-4336-B260-0A25B8FD3257}"/>
              </a:ext>
            </a:extLst>
          </p:cNvPr>
          <p:cNvSpPr txBox="1"/>
          <p:nvPr/>
        </p:nvSpPr>
        <p:spPr>
          <a:xfrm>
            <a:off x="1400616" y="1240010"/>
            <a:ext cx="353465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/>
              <a:t>Thank you! </a:t>
            </a:r>
          </a:p>
        </p:txBody>
      </p:sp>
    </p:spTree>
    <p:extLst>
      <p:ext uri="{BB962C8B-B14F-4D97-AF65-F5344CB8AC3E}">
        <p14:creationId xmlns:p14="http://schemas.microsoft.com/office/powerpoint/2010/main" val="427598596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FC48B-5815-48BB-B6BF-08972516346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275" y="392575"/>
            <a:ext cx="6372462" cy="766200"/>
          </a:xfrm>
        </p:spPr>
        <p:txBody>
          <a:bodyPr/>
          <a:lstStyle/>
          <a:p>
            <a:r>
              <a:rPr lang="en-US" sz="2400">
                <a:latin typeface="Arial"/>
                <a:cs typeface="Arial"/>
              </a:rPr>
              <a:t>Medi-Cal Expansion for Adults 26 - 49 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9CC16-49A1-4FA6-AEF2-8F34AA2055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4</a:t>
            </a:fld>
            <a:endParaRPr lang="en"/>
          </a:p>
        </p:txBody>
      </p:sp>
      <p:pic>
        <p:nvPicPr>
          <p:cNvPr id="8" name="Picture 2" descr="NewLogoFinal">
            <a:extLst>
              <a:ext uri="{FF2B5EF4-FFF2-40B4-BE49-F238E27FC236}">
                <a16:creationId xmlns:a16="http://schemas.microsoft.com/office/drawing/2014/main" id="{C40384FA-0056-45CB-A00D-2324ACB5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13C5CA-C785-419A-BCEF-16FB9F25096B}"/>
              </a:ext>
            </a:extLst>
          </p:cNvPr>
          <p:cNvSpPr/>
          <p:nvPr/>
        </p:nvSpPr>
        <p:spPr>
          <a:xfrm>
            <a:off x="135608" y="1061562"/>
            <a:ext cx="9312965" cy="3887859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endParaRPr lang="en-US" sz="1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Takes effect January 1, 2024 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California residents who are 26 to 49 years old, if otherwise eligible</a:t>
            </a:r>
          </a:p>
          <a:p>
            <a:pPr marL="342900" indent="-342900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Immigration status does not matter</a:t>
            </a:r>
          </a:p>
          <a:p>
            <a:pPr marL="342900" indent="-342900">
              <a:lnSpc>
                <a:spcPct val="115000"/>
              </a:lnSpc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Benefits better! </a:t>
            </a:r>
            <a:endParaRPr lang="en-US"/>
          </a:p>
          <a:p>
            <a:pPr marL="342900" indent="-342900">
              <a:lnSpc>
                <a:spcPct val="114999"/>
              </a:lnSpc>
              <a:buClr>
                <a:srgbClr val="263248"/>
              </a:buClr>
              <a:buFont typeface="Wingdings" panose="05000000000000000000" pitchFamily="2" charset="2"/>
              <a:buChar char="§"/>
            </a:pP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999"/>
              </a:lnSpc>
              <a:buClr>
                <a:srgbClr val="263248"/>
              </a:buClr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State website: </a:t>
            </a:r>
            <a:r>
              <a:rPr lang="en-US" sz="2000">
                <a:ea typeface="Calibri" panose="020F0502020204030204" pitchFamily="34" charset="0"/>
                <a:hlinkClick r:id="rId3"/>
              </a:rPr>
              <a:t>Adult-Expansion (ca.gov)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342900" indent="-342900">
              <a:lnSpc>
                <a:spcPct val="114999"/>
              </a:lnSpc>
              <a:buClr>
                <a:srgbClr val="263248"/>
              </a:buClr>
              <a:buFont typeface="Wingdings" panose="05000000000000000000" pitchFamily="2" charset="2"/>
              <a:buChar char="§"/>
            </a:pP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>
              <a:lnSpc>
                <a:spcPct val="115000"/>
              </a:lnSpc>
            </a:pP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Picture 5">
            <a:extLst>
              <a:ext uri="{FF2B5EF4-FFF2-40B4-BE49-F238E27FC236}">
                <a16:creationId xmlns:a16="http://schemas.microsoft.com/office/drawing/2014/main" id="{C032323E-73A2-3F1C-D2DA-C88E08AFD75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45989" y="2748807"/>
            <a:ext cx="2743200" cy="15557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32880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CAFC48B-5815-48BB-B6BF-0897251634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"/>
                <a:cs typeface="Arial"/>
              </a:rPr>
              <a:t>Expansion and MHLA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19CC16-49A1-4FA6-AEF2-8F34AA205507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5</a:t>
            </a:fld>
            <a:endParaRPr lang="en"/>
          </a:p>
        </p:txBody>
      </p:sp>
      <p:pic>
        <p:nvPicPr>
          <p:cNvPr id="8" name="Picture 2" descr="NewLogoFinal">
            <a:extLst>
              <a:ext uri="{FF2B5EF4-FFF2-40B4-BE49-F238E27FC236}">
                <a16:creationId xmlns:a16="http://schemas.microsoft.com/office/drawing/2014/main" id="{C40384FA-0056-45CB-A00D-2324ACB56B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3" name="Rectangle 2">
            <a:extLst>
              <a:ext uri="{FF2B5EF4-FFF2-40B4-BE49-F238E27FC236}">
                <a16:creationId xmlns:a16="http://schemas.microsoft.com/office/drawing/2014/main" id="{6713C5CA-C785-419A-BCEF-16FB9F25096B}"/>
              </a:ext>
            </a:extLst>
          </p:cNvPr>
          <p:cNvSpPr/>
          <p:nvPr/>
        </p:nvSpPr>
        <p:spPr>
          <a:xfrm>
            <a:off x="135608" y="1310332"/>
            <a:ext cx="7927187" cy="2472087"/>
          </a:xfrm>
          <a:prstGeom prst="rect">
            <a:avLst/>
          </a:prstGeom>
        </p:spPr>
        <p:txBody>
          <a:bodyPr wrap="square" lIns="91440" tIns="45720" rIns="91440" bIns="45720" anchor="t">
            <a:spAutoFit/>
          </a:bodyPr>
          <a:lstStyle/>
          <a:p>
            <a:pPr>
              <a:lnSpc>
                <a:spcPct val="115000"/>
              </a:lnSpc>
            </a:pPr>
            <a:endParaRPr lang="en-US" sz="1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Estimated 70,000 MHLA participants impacted</a:t>
            </a: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No longer qualify for MHLA after expansion</a:t>
            </a: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Wingdings" panose="05000000000000000000" pitchFamily="2" charset="2"/>
              <a:buChar char="§"/>
            </a:pPr>
            <a:r>
              <a:rPr lang="en-US" sz="2000">
                <a:ea typeface="Calibri" panose="020F0502020204030204" pitchFamily="34" charset="0"/>
              </a:rPr>
              <a:t>Will need to be enrolled into Restricted Medi-Cal</a:t>
            </a:r>
          </a:p>
          <a:p>
            <a:pPr marL="285750" indent="-285750">
              <a:lnSpc>
                <a:spcPct val="114999"/>
              </a:lnSpc>
              <a:buFont typeface="Wingdings" panose="05000000000000000000" pitchFamily="2" charset="2"/>
              <a:buChar char="§"/>
            </a:pPr>
            <a:r>
              <a:rPr lang="en-US" sz="2000"/>
              <a:t>Program will sunset Jan. 31, 2024 (one month grace period)</a:t>
            </a:r>
            <a:endParaRPr lang="en-US"/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20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285750" indent="-285750">
              <a:lnSpc>
                <a:spcPct val="115000"/>
              </a:lnSpc>
              <a:buFont typeface="Arial" panose="020B0604020202020204" pitchFamily="34" charset="0"/>
              <a:buChar char="•"/>
            </a:pPr>
            <a:endParaRPr lang="en-US" sz="1800"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792717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" name="Google Shape;184;p11"/>
          <p:cNvSpPr txBox="1">
            <a:spLocks noGrp="1"/>
          </p:cNvSpPr>
          <p:nvPr>
            <p:ph type="ctrTitle"/>
          </p:nvPr>
        </p:nvSpPr>
        <p:spPr>
          <a:xfrm>
            <a:off x="238728" y="1413230"/>
            <a:ext cx="7265242" cy="2251957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r>
              <a:rPr lang="en-US" altLang="en-US" sz="3200">
                <a:latin typeface="Arial"/>
                <a:cs typeface="Arial"/>
              </a:rPr>
              <a:t> Contract Changes  </a:t>
            </a: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88BD003B-8CD1-47A9-8020-959C21D26FBE}"/>
              </a:ext>
            </a:extLst>
          </p:cNvPr>
          <p:cNvSpPr txBox="1">
            <a:spLocks/>
          </p:cNvSpPr>
          <p:nvPr/>
        </p:nvSpPr>
        <p:spPr>
          <a:xfrm>
            <a:off x="5132293" y="4213624"/>
            <a:ext cx="3366247" cy="384454"/>
          </a:xfrm>
          <a:prstGeom prst="rect">
            <a:avLst/>
          </a:prstGeom>
        </p:spPr>
        <p:txBody>
          <a:bodyPr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Font typeface="Wingdings" pitchFamily="2" charset="2"/>
              <a:buNone/>
              <a:defRPr/>
            </a:pPr>
            <a:endParaRPr lang="en-US" sz="2400" b="1">
              <a:solidFill>
                <a:schemeClr val="accent2"/>
              </a:solidFill>
            </a:endParaRPr>
          </a:p>
        </p:txBody>
      </p:sp>
      <p:pic>
        <p:nvPicPr>
          <p:cNvPr id="5" name="Picture 2" descr="NewLogoFinal">
            <a:extLst>
              <a:ext uri="{FF2B5EF4-FFF2-40B4-BE49-F238E27FC236}">
                <a16:creationId xmlns:a16="http://schemas.microsoft.com/office/drawing/2014/main" id="{B4BB7D83-1DE2-4BB3-B756-0225B3CD13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9526" y="2622743"/>
            <a:ext cx="2400109" cy="15189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7966888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D956-2754-B835-1331-CDB0AB2D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"/>
                <a:cs typeface="Arial"/>
              </a:rPr>
              <a:t>Contract Changes (Part 1)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50B05-8E3E-3544-4836-16B775D6E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88731"/>
            <a:ext cx="7280854" cy="3035369"/>
          </a:xfrm>
        </p:spPr>
        <p:txBody>
          <a:bodyPr/>
          <a:lstStyle/>
          <a:p>
            <a:pPr fontAlgn="base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0" i="0" u="none" strike="noStrike">
                <a:solidFill>
                  <a:srgbClr val="263248"/>
                </a:solidFill>
                <a:effectLst/>
                <a:latin typeface="Arial"/>
                <a:cs typeface="Arial"/>
              </a:rPr>
              <a:t>Contract Amendment </a:t>
            </a: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sending out</a:t>
            </a:r>
            <a:r>
              <a:rPr lang="en-US" b="0" i="0" u="none" strike="noStrike">
                <a:solidFill>
                  <a:srgbClr val="263248"/>
                </a:solidFill>
                <a:effectLst/>
                <a:latin typeface="Arial"/>
                <a:cs typeface="Arial"/>
              </a:rPr>
              <a:t> May 2023 </a:t>
            </a:r>
            <a:r>
              <a:rPr lang="en-US" b="0" i="0">
                <a:solidFill>
                  <a:srgbClr val="263248"/>
                </a:solidFill>
                <a:effectLst/>
                <a:latin typeface="Arial"/>
                <a:cs typeface="Arial"/>
              </a:rPr>
              <a:t>​</a:t>
            </a:r>
          </a:p>
          <a:p>
            <a:pPr algn="l" rtl="0" fontAlgn="base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0" i="0" u="none" strike="noStrike">
                <a:solidFill>
                  <a:srgbClr val="263248"/>
                </a:solidFill>
                <a:effectLst/>
                <a:latin typeface="Arial"/>
                <a:cs typeface="Arial"/>
              </a:rPr>
              <a:t>MHLA program sunsetting January 31, 2024.</a:t>
            </a:r>
            <a:endParaRPr lang="en-US" b="0" i="0">
              <a:solidFill>
                <a:srgbClr val="263248"/>
              </a:solidFill>
              <a:effectLst/>
              <a:latin typeface="Arial"/>
              <a:cs typeface="Arial"/>
            </a:endParaRPr>
          </a:p>
          <a:p>
            <a:pPr algn="l" rtl="0" fontAlgn="base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0" i="0" u="none" strike="noStrike">
                <a:solidFill>
                  <a:srgbClr val="263248"/>
                </a:solidFill>
                <a:effectLst/>
                <a:latin typeface="Arial" panose="020B0604020202020204" pitchFamily="34" charset="0"/>
              </a:rPr>
              <a:t>Encounter data submission deadline - March 31, 2024.</a:t>
            </a:r>
            <a:r>
              <a:rPr lang="en-US" b="0" i="0">
                <a:solidFill>
                  <a:srgbClr val="263248"/>
                </a:solidFill>
                <a:effectLst/>
                <a:latin typeface="Arial" panose="020B0604020202020204" pitchFamily="34" charset="0"/>
              </a:rPr>
              <a:t>​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CP Pharmacy dispensary &amp; prescription claims ending January 31, 2024. </a:t>
            </a:r>
          </a:p>
          <a:p>
            <a:pPr fontAlgn="base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0" i="0" u="none" strike="noStrike">
                <a:solidFill>
                  <a:srgbClr val="263248"/>
                </a:solidFill>
                <a:effectLst/>
                <a:latin typeface="Arial"/>
                <a:cs typeface="Arial"/>
              </a:rPr>
              <a:t>All </a:t>
            </a: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MGF</a:t>
            </a:r>
            <a:r>
              <a:rPr lang="en-US" b="0" i="0" u="none" strike="noStrike">
                <a:solidFill>
                  <a:srgbClr val="263248"/>
                </a:solidFill>
                <a:effectLst/>
                <a:latin typeface="Arial"/>
                <a:cs typeface="Arial"/>
              </a:rPr>
              <a:t> payments </a:t>
            </a: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planned for no</a:t>
            </a:r>
            <a:r>
              <a:rPr lang="en-US" b="0" i="0" u="none" strike="noStrike">
                <a:solidFill>
                  <a:srgbClr val="263248"/>
                </a:solidFill>
                <a:effectLst/>
                <a:latin typeface="Arial"/>
                <a:cs typeface="Arial"/>
              </a:rPr>
              <a:t> later than April 30, 2024.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All dental payments planned for no later than June 30, 2024.</a:t>
            </a:r>
          </a:p>
          <a:p>
            <a:pPr>
              <a:buFont typeface="Arial" panose="020B0604020202020204" pitchFamily="34" charset="0"/>
              <a:buChar char="•"/>
            </a:pPr>
            <a:endParaRPr lang="en-US">
              <a:solidFill>
                <a:srgbClr val="263248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F62AA-2F28-BBF1-7A68-60BD6AEE15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7</a:t>
            </a:fld>
            <a:endParaRPr lang="en"/>
          </a:p>
        </p:txBody>
      </p:sp>
      <p:pic>
        <p:nvPicPr>
          <p:cNvPr id="6" name="Picture 2" descr="NewLogoFinal">
            <a:extLst>
              <a:ext uri="{FF2B5EF4-FFF2-40B4-BE49-F238E27FC236}">
                <a16:creationId xmlns:a16="http://schemas.microsoft.com/office/drawing/2014/main" id="{C4FF2F33-01C8-4A36-8463-00CB4E2A0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46623223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D956-2754-B835-1331-CDB0AB2D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"/>
                <a:cs typeface="Arial"/>
              </a:rPr>
              <a:t>Contract Changes (Part 2)</a:t>
            </a:r>
            <a:endParaRPr lang="en-US" sz="240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50B05-8E3E-3544-4836-16B775D6E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420615"/>
            <a:ext cx="7280854" cy="3103608"/>
          </a:xfrm>
        </p:spPr>
        <p:txBody>
          <a:bodyPr/>
          <a:lstStyle/>
          <a:p>
            <a:pPr fontAlgn="base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0" i="0" u="none" strike="noStrike">
                <a:solidFill>
                  <a:srgbClr val="263248"/>
                </a:solidFill>
                <a:effectLst/>
                <a:latin typeface="Arial"/>
                <a:cs typeface="Arial"/>
              </a:rPr>
              <a:t>MHLA Audit Team annual program monitoring ending </a:t>
            </a:r>
            <a:endParaRPr lang="en-US">
              <a:solidFill>
                <a:srgbClr val="263248"/>
              </a:solidFill>
              <a:latin typeface="Arial"/>
              <a:cs typeface="Arial"/>
            </a:endParaRPr>
          </a:p>
          <a:p>
            <a:pPr marL="101600" indent="0">
              <a:buClrTx/>
              <a:buNone/>
            </a:pP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          </a:t>
            </a:r>
            <a:r>
              <a:rPr lang="en-US" b="0" i="0" u="none" strike="noStrike">
                <a:solidFill>
                  <a:srgbClr val="263248"/>
                </a:solidFill>
                <a:effectLst/>
                <a:latin typeface="Arial"/>
                <a:cs typeface="Arial"/>
              </a:rPr>
              <a:t>June 30, 2023.  </a:t>
            </a:r>
            <a:endParaRPr lang="en-US">
              <a:latin typeface="Arial"/>
              <a:cs typeface="Arial"/>
            </a:endParaRPr>
          </a:p>
          <a:p>
            <a:pPr fontAlgn="base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 b="0" i="0" u="none" strike="noStrike">
                <a:solidFill>
                  <a:srgbClr val="263248"/>
                </a:solidFill>
                <a:effectLst/>
                <a:latin typeface="Arial"/>
                <a:cs typeface="Arial"/>
              </a:rPr>
              <a:t>MHLA Eligibility Review Monitoring ending</a:t>
            </a:r>
            <a:endParaRPr lang="en-US">
              <a:solidFill>
                <a:srgbClr val="263248"/>
              </a:solidFill>
              <a:latin typeface="Arial"/>
              <a:cs typeface="Arial"/>
            </a:endParaRPr>
          </a:p>
          <a:p>
            <a:pPr marL="101600" indent="0">
              <a:buClrTx/>
              <a:buNone/>
            </a:pP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          </a:t>
            </a:r>
            <a:r>
              <a:rPr lang="en-US" b="0" i="0" u="none" strike="noStrike">
                <a:solidFill>
                  <a:srgbClr val="263248"/>
                </a:solidFill>
                <a:effectLst/>
                <a:latin typeface="Arial"/>
                <a:cs typeface="Arial"/>
              </a:rPr>
              <a:t>December 31, 2023</a:t>
            </a: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. </a:t>
            </a:r>
            <a:endParaRPr lang="en-US">
              <a:latin typeface="Arial"/>
              <a:cs typeface="Arial"/>
            </a:endParaRP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>
                <a:latin typeface="+mj-lt"/>
                <a:cs typeface="Roboto Condensed Light"/>
              </a:rPr>
              <a:t>Adding clinic site deadlines:</a:t>
            </a:r>
          </a:p>
          <a:p>
            <a:pPr marL="101600" indent="0">
              <a:buClrTx/>
              <a:buNone/>
            </a:pPr>
            <a:r>
              <a:rPr lang="en-US">
                <a:latin typeface="+mj-lt"/>
                <a:cs typeface="Roboto Condensed Light"/>
              </a:rPr>
              <a:t>         </a:t>
            </a:r>
            <a:r>
              <a:rPr lang="en-US" sz="1600">
                <a:latin typeface="+mj-lt"/>
                <a:cs typeface="Roboto Condensed Light"/>
              </a:rPr>
              <a:t>Without FSR (from a health plan) – May 31, 2023</a:t>
            </a:r>
            <a:endParaRPr lang="en-US" sz="1600">
              <a:latin typeface="+mj-lt"/>
            </a:endParaRPr>
          </a:p>
          <a:p>
            <a:pPr marL="101600" indent="0">
              <a:buClrTx/>
              <a:buNone/>
            </a:pPr>
            <a:r>
              <a:rPr lang="en-US" sz="1600">
                <a:latin typeface="+mj-lt"/>
                <a:cs typeface="Arial"/>
              </a:rPr>
              <a:t>           With FSR – September 30, 2023</a:t>
            </a:r>
          </a:p>
          <a:p>
            <a:pPr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>
                <a:latin typeface="Arial"/>
                <a:cs typeface="Arial"/>
              </a:rPr>
              <a:t>No Medical Home changes after January 1, 2024.</a:t>
            </a:r>
          </a:p>
          <a:p>
            <a:pPr fontAlgn="base">
              <a:buFont typeface="Arial" panose="020B0604020202020204" pitchFamily="34" charset="0"/>
              <a:buChar char="•"/>
            </a:pPr>
            <a:endParaRPr lang="en-US" b="1"/>
          </a:p>
          <a:p>
            <a:pPr fontAlgn="base">
              <a:buFont typeface="Arial" panose="020B0604020202020204" pitchFamily="34" charset="0"/>
              <a:buChar char="•"/>
            </a:pPr>
            <a:endParaRPr lang="en-US"/>
          </a:p>
          <a:p>
            <a:endParaRPr lang="en-US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F62AA-2F28-BBF1-7A68-60BD6AEE15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8</a:t>
            </a:fld>
            <a:endParaRPr lang="en"/>
          </a:p>
        </p:txBody>
      </p:sp>
      <p:pic>
        <p:nvPicPr>
          <p:cNvPr id="6" name="Picture 2" descr="NewLogoFinal">
            <a:extLst>
              <a:ext uri="{FF2B5EF4-FFF2-40B4-BE49-F238E27FC236}">
                <a16:creationId xmlns:a16="http://schemas.microsoft.com/office/drawing/2014/main" id="{78A1A413-B286-2300-6BA1-C6E7B0BA63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C0DE4C-1094-931A-0970-0A6B291973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79677" y="2110251"/>
            <a:ext cx="2622942" cy="1724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08220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A6D956-2754-B835-1331-CDB0AB2D54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>
                <a:latin typeface="Arial"/>
                <a:cs typeface="Arial"/>
              </a:rPr>
              <a:t>Finance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8850B05-8E3E-3544-4836-16B775D6E69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0" y="1288731"/>
            <a:ext cx="7280854" cy="2724300"/>
          </a:xfrm>
        </p:spPr>
        <p:txBody>
          <a:bodyPr/>
          <a:lstStyle/>
          <a:p>
            <a:pPr fontAlgn="base">
              <a:buClr>
                <a:schemeClr val="tx1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Final payments will be made after the end of the program. </a:t>
            </a:r>
            <a:endParaRPr lang="en-US"/>
          </a:p>
          <a:p>
            <a:pPr>
              <a:buClr>
                <a:srgbClr val="263248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DMH Mental Health Prevention Services runs until the end of the program, including supplemental behavioral health payment. </a:t>
            </a:r>
          </a:p>
          <a:p>
            <a:pPr>
              <a:buClr>
                <a:srgbClr val="263248"/>
              </a:buClr>
              <a:buFont typeface="Wingdings" panose="05000000000000000000" pitchFamily="2" charset="2"/>
              <a:buChar char="§"/>
            </a:pPr>
            <a:r>
              <a:rPr lang="en-US">
                <a:solidFill>
                  <a:srgbClr val="263248"/>
                </a:solidFill>
                <a:latin typeface="Arial"/>
                <a:cs typeface="Arial"/>
              </a:rPr>
              <a:t>There will be no more budget for MHLA after all participants are transitioned off of the program. </a:t>
            </a:r>
          </a:p>
          <a:p>
            <a:pPr>
              <a:buClr>
                <a:srgbClr val="C7D3E6"/>
              </a:buClr>
              <a:buFont typeface="Arial" panose="020B0604020202020204" pitchFamily="34" charset="0"/>
              <a:buChar char="•"/>
            </a:pPr>
            <a:endParaRPr lang="en-US">
              <a:solidFill>
                <a:srgbClr val="263248"/>
              </a:solidFill>
              <a:latin typeface="Arial"/>
              <a:cs typeface="Arial"/>
            </a:endParaRPr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A82F62AA-2F28-BBF1-7A68-60BD6AEE15FA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 smtClean="0"/>
              <a:t>9</a:t>
            </a:fld>
            <a:endParaRPr lang="en"/>
          </a:p>
        </p:txBody>
      </p:sp>
      <p:pic>
        <p:nvPicPr>
          <p:cNvPr id="6" name="Picture 2" descr="NewLogoFinal">
            <a:extLst>
              <a:ext uri="{FF2B5EF4-FFF2-40B4-BE49-F238E27FC236}">
                <a16:creationId xmlns:a16="http://schemas.microsoft.com/office/drawing/2014/main" id="{C4FF2F33-01C8-4A36-8463-00CB4E2A063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608" y="544132"/>
            <a:ext cx="731727" cy="4630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5" name="Picture 6">
            <a:extLst>
              <a:ext uri="{FF2B5EF4-FFF2-40B4-BE49-F238E27FC236}">
                <a16:creationId xmlns:a16="http://schemas.microsoft.com/office/drawing/2014/main" id="{5B59CEA5-176E-48A0-FACF-BC92BB52054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80881" y="2608617"/>
            <a:ext cx="2743200" cy="15901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7671294"/>
      </p:ext>
    </p:extLst>
  </p:cSld>
  <p:clrMapOvr>
    <a:masterClrMapping/>
  </p:clrMapOvr>
</p:sld>
</file>

<file path=ppt/theme/theme1.xml><?xml version="1.0" encoding="utf-8"?>
<a:theme xmlns:a="http://schemas.openxmlformats.org/drawingml/2006/main" name="Salerio template">
  <a:themeElements>
    <a:clrScheme name="Custom 347">
      <a:dk1>
        <a:srgbClr val="263248"/>
      </a:dk1>
      <a:lt1>
        <a:srgbClr val="FFFFFF"/>
      </a:lt1>
      <a:dk2>
        <a:srgbClr val="434343"/>
      </a:dk2>
      <a:lt2>
        <a:srgbClr val="E0E4E9"/>
      </a:lt2>
      <a:accent1>
        <a:srgbClr val="3F5378"/>
      </a:accent1>
      <a:accent2>
        <a:srgbClr val="263248"/>
      </a:accent2>
      <a:accent3>
        <a:srgbClr val="92A8C8"/>
      </a:accent3>
      <a:accent4>
        <a:srgbClr val="C7D3E6"/>
      </a:accent4>
      <a:accent5>
        <a:srgbClr val="FF9800"/>
      </a:accent5>
      <a:accent6>
        <a:srgbClr val="D26F00"/>
      </a:accent6>
      <a:hlink>
        <a:srgbClr val="3F5378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lcf76f155ced4ddcb4097134ff3c332f xmlns="00686d07-d714-4359-a0c7-2da1e10dc326">
      <Terms xmlns="http://schemas.microsoft.com/office/infopath/2007/PartnerControls"/>
    </lcf76f155ced4ddcb4097134ff3c332f>
    <TaxCatchAll xmlns="bf2920f7-6e42-4ee3-9f3f-c94b7af73a2a" xsi:nil="true"/>
  </documentManagement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C4C9E5AADCFD434F865106A682BBF593" ma:contentTypeVersion="11" ma:contentTypeDescription="Create a new document." ma:contentTypeScope="" ma:versionID="8d6101d8d36c563699fe8d8ae3825a56">
  <xsd:schema xmlns:xsd="http://www.w3.org/2001/XMLSchema" xmlns:xs="http://www.w3.org/2001/XMLSchema" xmlns:p="http://schemas.microsoft.com/office/2006/metadata/properties" xmlns:ns2="00686d07-d714-4359-a0c7-2da1e10dc326" xmlns:ns3="bf2920f7-6e42-4ee3-9f3f-c94b7af73a2a" targetNamespace="http://schemas.microsoft.com/office/2006/metadata/properties" ma:root="true" ma:fieldsID="b3ec8b95dae6010af27add8d76ed1510" ns2:_="" ns3:_="">
    <xsd:import namespace="00686d07-d714-4359-a0c7-2da1e10dc326"/>
    <xsd:import namespace="bf2920f7-6e42-4ee3-9f3f-c94b7af73a2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LengthInSeconds" minOccurs="0"/>
                <xsd:element ref="ns2:MediaServiceOCR" minOccurs="0"/>
                <xsd:element ref="ns2:MediaServiceGenerationTime" minOccurs="0"/>
                <xsd:element ref="ns2:MediaServiceEventHashCode" minOccurs="0"/>
                <xsd:element ref="ns2:lcf76f155ced4ddcb4097134ff3c332f" minOccurs="0"/>
                <xsd:element ref="ns3:TaxCatchAll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0686d07-d714-4359-a0c7-2da1e10dc326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LengthInSeconds" ma:index="12" nillable="true" ma:displayName="MediaLengthInSeconds" ma:hidden="true" ma:internalName="MediaLengthInSeconds" ma:readOnly="true">
      <xsd:simpleType>
        <xsd:restriction base="dms:Unknown"/>
      </xsd:simpleType>
    </xsd:element>
    <xsd:element name="MediaServiceOCR" ma:index="13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GenerationTime" ma:index="14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5" nillable="true" ma:displayName="MediaServiceEventHashCode" ma:hidden="true" ma:internalName="MediaServiceEventHashCode" ma:readOnly="true">
      <xsd:simpleType>
        <xsd:restriction base="dms:Text"/>
      </xsd:simpleType>
    </xsd:element>
    <xsd:element name="lcf76f155ced4ddcb4097134ff3c332f" ma:index="17" nillable="true" ma:taxonomy="true" ma:internalName="lcf76f155ced4ddcb4097134ff3c332f" ma:taxonomyFieldName="MediaServiceImageTags" ma:displayName="Image Tags" ma:readOnly="false" ma:fieldId="{5cf76f15-5ced-4ddc-b409-7134ff3c332f}" ma:taxonomyMulti="true" ma:sspId="0377eeec-9545-4db6-a5b8-3c28df25bf19" ma:termSetId="09814cd3-568e-fe90-9814-8d621ff8fb84" ma:anchorId="fba54fb3-c3e1-fe81-a776-ca4b69148c4d" ma:open="true" ma:isKeyword="false">
      <xsd:complexType>
        <xsd:sequence>
          <xsd:element ref="pc:Terms" minOccurs="0" maxOccurs="1"/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bf2920f7-6e42-4ee3-9f3f-c94b7af73a2a" elementFormDefault="qualified">
    <xsd:import namespace="http://schemas.microsoft.com/office/2006/documentManagement/types"/>
    <xsd:import namespace="http://schemas.microsoft.com/office/infopath/2007/PartnerControls"/>
    <xsd:element name="TaxCatchAll" ma:index="18" nillable="true" ma:displayName="Taxonomy Catch All Column" ma:hidden="true" ma:list="{284b2033-18e5-4bb1-b04d-d355654d641e}" ma:internalName="TaxCatchAll" ma:showField="CatchAllData" ma:web="4f544d83-9616-4641-b217-4d945341378d">
      <xsd:complexType>
        <xsd:complexContent>
          <xsd:extension base="dms:MultiChoiceLookup">
            <xsd:sequence>
              <xsd:element name="Value" type="dms:Lookup" maxOccurs="unbounded" minOccurs="0" nillable="true"/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977432FB-6176-40A9-B477-861183A61B64}">
  <ds:schemaRefs>
    <ds:schemaRef ds:uri="00686d07-d714-4359-a0c7-2da1e10dc326"/>
    <ds:schemaRef ds:uri="bf2920f7-6e42-4ee3-9f3f-c94b7af73a2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C9B205FB-EBFA-4B29-A87D-955E3E84276D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53280908-F94E-4F74-906C-F65408BC0DF1}">
  <ds:schemaRefs>
    <ds:schemaRef ds:uri="00686d07-d714-4359-a0c7-2da1e10dc326"/>
    <ds:schemaRef ds:uri="bf2920f7-6e42-4ee3-9f3f-c94b7af73a2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Application>Microsoft Office PowerPoint</Application>
  <PresentationFormat>On-screen Show (16:9)</PresentationFormat>
  <Slides>34</Slides>
  <Notes>17</Notes>
  <HiddenSlides>0</HiddenSlide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34</vt:i4>
      </vt:variant>
    </vt:vector>
  </HeadingPairs>
  <TitlesOfParts>
    <vt:vector size="35" baseType="lpstr">
      <vt:lpstr>Salerio template</vt:lpstr>
      <vt:lpstr>My Health LA  LA County Department of Health Services  Medi-Cal 26-49 Expansion  April 18, 2023</vt:lpstr>
      <vt:lpstr>Welcome</vt:lpstr>
      <vt:lpstr>Overview</vt:lpstr>
      <vt:lpstr>Medi-Cal Expansion for Adults 26 - 49 </vt:lpstr>
      <vt:lpstr>Expansion and MHLA</vt:lpstr>
      <vt:lpstr> Contract Changes  </vt:lpstr>
      <vt:lpstr>Contract Changes (Part 1)</vt:lpstr>
      <vt:lpstr>Contract Changes (Part 2)</vt:lpstr>
      <vt:lpstr>Finance</vt:lpstr>
      <vt:lpstr>   Pharmacy and Claims</vt:lpstr>
      <vt:lpstr>Pharmacy Changes</vt:lpstr>
      <vt:lpstr>Claims &amp; Payment</vt:lpstr>
      <vt:lpstr>Key Dates &amp; Deadlines</vt:lpstr>
      <vt:lpstr> Eligibility Review Unit </vt:lpstr>
      <vt:lpstr>Timeline </vt:lpstr>
      <vt:lpstr> Automatic Enrollment Extension </vt:lpstr>
      <vt:lpstr>OeA User Accounts &amp; SME line</vt:lpstr>
      <vt:lpstr>MHLA ERU Audits, Training &amp; OEA </vt:lpstr>
      <vt:lpstr> Specialty Care</vt:lpstr>
      <vt:lpstr>Specialty Care Overview</vt:lpstr>
      <vt:lpstr>More on Specialty care categories</vt:lpstr>
      <vt:lpstr>eConsult after MHLA</vt:lpstr>
      <vt:lpstr> Messaging &amp; Communications </vt:lpstr>
      <vt:lpstr>Letters and Flyers</vt:lpstr>
      <vt:lpstr>PowerPoint Presentation</vt:lpstr>
      <vt:lpstr>Other Communications</vt:lpstr>
      <vt:lpstr>Website</vt:lpstr>
      <vt:lpstr> What Should You Do Now? </vt:lpstr>
      <vt:lpstr>Incentive Campaign</vt:lpstr>
      <vt:lpstr>Need Help With Enrollment?</vt:lpstr>
      <vt:lpstr>Need Help With Enrollment?</vt:lpstr>
      <vt:lpstr>BenefitsCal</vt:lpstr>
      <vt:lpstr>Public Charge 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MY HEALTH LA  LOS ANGELES COUNTY  DEPARTMENT OF HEALTH SERVICES</dc:title>
  <dc:creator>Ernesto Reynoso</dc:creator>
  <cp:revision>1</cp:revision>
  <cp:lastPrinted>2022-01-20T18:39:17Z</cp:lastPrinted>
  <dcterms:modified xsi:type="dcterms:W3CDTF">2023-04-18T16:11:22Z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0x010100C4C9E5AADCFD434F865106A682BBF593</vt:lpwstr>
  </property>
  <property fmtid="{D5CDD505-2E9C-101B-9397-08002B2CF9AE}" pid="3" name="MediaServiceImageTags">
    <vt:lpwstr/>
  </property>
</Properties>
</file>